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webextensions/webextension4.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12_B98511C5.xml" ContentType="application/vnd.ms-powerpoint.comments+xml"/>
  <Override PartName="/ppt/comments/modernComment_11F_B694F1C6.xml" ContentType="application/vnd.ms-powerpoint.comments+xml"/>
  <Override PartName="/ppt/comments/modernComment_131_80065847.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1" r:id="rId4"/>
  </p:sldMasterIdLst>
  <p:notesMasterIdLst>
    <p:notesMasterId r:id="rId54"/>
  </p:notesMasterIdLst>
  <p:handoutMasterIdLst>
    <p:handoutMasterId r:id="rId55"/>
  </p:handoutMasterIdLst>
  <p:sldIdLst>
    <p:sldId id="256" r:id="rId5"/>
    <p:sldId id="279"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80" r:id="rId23"/>
    <p:sldId id="281" r:id="rId24"/>
    <p:sldId id="289" r:id="rId25"/>
    <p:sldId id="290" r:id="rId26"/>
    <p:sldId id="273" r:id="rId27"/>
    <p:sldId id="286" r:id="rId28"/>
    <p:sldId id="291" r:id="rId29"/>
    <p:sldId id="292" r:id="rId30"/>
    <p:sldId id="274" r:id="rId31"/>
    <p:sldId id="275" r:id="rId32"/>
    <p:sldId id="308" r:id="rId33"/>
    <p:sldId id="287" r:id="rId34"/>
    <p:sldId id="307" r:id="rId35"/>
    <p:sldId id="306" r:id="rId36"/>
    <p:sldId id="305" r:id="rId37"/>
    <p:sldId id="304" r:id="rId38"/>
    <p:sldId id="309" r:id="rId39"/>
    <p:sldId id="303" r:id="rId40"/>
    <p:sldId id="293" r:id="rId41"/>
    <p:sldId id="294" r:id="rId42"/>
    <p:sldId id="277" r:id="rId43"/>
    <p:sldId id="288" r:id="rId44"/>
    <p:sldId id="298" r:id="rId45"/>
    <p:sldId id="297" r:id="rId46"/>
    <p:sldId id="296" r:id="rId47"/>
    <p:sldId id="295" r:id="rId48"/>
    <p:sldId id="302" r:id="rId49"/>
    <p:sldId id="301" r:id="rId50"/>
    <p:sldId id="300" r:id="rId51"/>
    <p:sldId id="299" r:id="rId52"/>
    <p:sldId id="278" r:id="rId53"/>
  </p:sldIdLst>
  <p:sldSz cx="12188825" cy="6858000"/>
  <p:notesSz cx="6950075" cy="9236075"/>
  <p:defaultTex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7" pos="3839" userDrawn="1">
          <p15:clr>
            <a:srgbClr val="A4A3A4"/>
          </p15:clr>
        </p15:guide>
        <p15:guide id="9" pos="7055" userDrawn="1">
          <p15:clr>
            <a:srgbClr val="A4A3A4"/>
          </p15:clr>
        </p15:guide>
        <p15:guide id="10" orient="horz" pos="2184" userDrawn="1">
          <p15:clr>
            <a:srgbClr val="C35EA4"/>
          </p15:clr>
        </p15:guide>
        <p15:guide id="12" pos="575" userDrawn="1">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9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5A414C-F145-BE04-93C5-E17EC763908B}" name="Kindseth, Anne" initials="KA" userId="S::akindseth@smu.edu::0c69c39f-5998-4a3c-aca7-2e330bedb79d" providerId="AD"/>
  <p188:author id="{04A302E4-0CEC-F1EF-7A50-72880DE11510}" name="Mancini, Laura" initials="ML" userId="S::lmancini@smu.edu::939a9a2d-7b7c-4918-ba86-20ed55c5ef65" providerId="AD"/>
  <p188:author id="{2037AFEA-A0DE-F983-1251-25C2B6C580EB}" name="Rivera, Cassandra" initials="RC" userId="S::cassandrarivera@smu.edu::03b2fa08-b259-4a01-b901-2f7475133be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80E"/>
    <a:srgbClr val="CED0E0"/>
    <a:srgbClr val="4F3C05"/>
    <a:srgbClr val="E51D33"/>
    <a:srgbClr val="DAA600"/>
    <a:srgbClr val="B686DA"/>
    <a:srgbClr val="FFA7A7"/>
    <a:srgbClr val="F2A36E"/>
    <a:srgbClr val="5781C1"/>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A7D63B-569A-B168-6D24-8AB9D1E7C400}" v="44" dt="2025-09-15T20:49:53.5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14" y="96"/>
      </p:cViewPr>
      <p:guideLst>
        <p:guide pos="3839"/>
        <p:guide pos="7055"/>
        <p:guide orient="horz" pos="2184"/>
        <p:guide pos="575"/>
      </p:guideLst>
    </p:cSldViewPr>
  </p:slideViewPr>
  <p:notesTextViewPr>
    <p:cViewPr>
      <p:scale>
        <a:sx n="1" d="1"/>
        <a:sy n="1" d="1"/>
      </p:scale>
      <p:origin x="0" y="0"/>
    </p:cViewPr>
  </p:notesTextViewPr>
  <p:notesViewPr>
    <p:cSldViewPr snapToGrid="0">
      <p:cViewPr>
        <p:scale>
          <a:sx n="1" d="2"/>
          <a:sy n="1" d="2"/>
        </p:scale>
        <p:origin x="0" y="0"/>
      </p:cViewPr>
      <p:guideLst>
        <p:guide orient="horz" pos="2909"/>
        <p:guide pos="219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s>
</file>

<file path=ppt/comments/modernComment_112_B98511C5.xml><?xml version="1.0" encoding="utf-8"?>
<p188:cmLst xmlns:a="http://schemas.openxmlformats.org/drawingml/2006/main" xmlns:r="http://schemas.openxmlformats.org/officeDocument/2006/relationships" xmlns:p188="http://schemas.microsoft.com/office/powerpoint/2018/8/main">
  <p188:cm id="{A45463BC-104C-4E15-8DAD-23E9F6CF366F}" authorId="{2037AFEA-A0DE-F983-1251-25C2B6C580EB}" status="resolved" created="2025-07-29T14:32:48.419" complete="100000">
    <pc:sldMkLst xmlns:pc="http://schemas.microsoft.com/office/powerpoint/2013/main/command">
      <pc:docMk/>
      <pc:sldMk cId="3112505797" sldId="274"/>
    </pc:sldMkLst>
    <p188:txBody>
      <a:bodyPr/>
      <a:lstStyle/>
      <a:p>
        <a:r>
          <a:rPr lang="en-US"/>
          <a:t>So I looked at the tours we had written previously, and here are some potential vocab words (feel free to use or don't):
Pigment
Conservation
X-Ray
Functional Art</a:t>
        </a:r>
      </a:p>
    </p188:txBody>
  </p188:cm>
</p188:cmLst>
</file>

<file path=ppt/comments/modernComment_11F_B694F1C6.xml><?xml version="1.0" encoding="utf-8"?>
<p188:cmLst xmlns:a="http://schemas.openxmlformats.org/drawingml/2006/main" xmlns:r="http://schemas.openxmlformats.org/officeDocument/2006/relationships" xmlns:p188="http://schemas.microsoft.com/office/powerpoint/2018/8/main">
  <p188:cm id="{6FE2AFC2-3D8B-49DA-9B5F-1670D65AD4EB}" authorId="{2037AFEA-A0DE-F983-1251-25C2B6C580EB}" status="resolved" created="2025-07-29T14:39:34.628" complete="100000">
    <pc:sldMkLst xmlns:pc="http://schemas.microsoft.com/office/powerpoint/2013/main/command">
      <pc:docMk/>
      <pc:sldMk cId="3063214534" sldId="287"/>
    </pc:sldMkLst>
    <p188:txBody>
      <a:bodyPr/>
      <a:lstStyle/>
      <a:p>
        <a:r>
          <a:rPr lang="en-US"/>
          <a:t>I think this activity could work, especially because the teacher can choose which vocab words to include on the handout.</a:t>
        </a:r>
      </a:p>
    </p188:txBody>
  </p188:cm>
</p188:cmLst>
</file>

<file path=ppt/comments/modernComment_131_80065847.xml><?xml version="1.0" encoding="utf-8"?>
<p188:cmLst xmlns:a="http://schemas.openxmlformats.org/drawingml/2006/main" xmlns:r="http://schemas.openxmlformats.org/officeDocument/2006/relationships" xmlns:p188="http://schemas.microsoft.com/office/powerpoint/2018/8/main">
  <p188:cm id="{42F9164C-53C1-4D63-B1E6-8A5046BB8E87}" authorId="{2037AFEA-A0DE-F983-1251-25C2B6C580EB}" status="resolved" created="2025-07-29T14:38:17.657" complete="100000">
    <pc:sldMkLst xmlns:pc="http://schemas.microsoft.com/office/powerpoint/2013/main/command">
      <pc:docMk/>
      <pc:sldMk cId="2147899463" sldId="305"/>
    </pc:sldMkLst>
    <p188:txBody>
      <a:bodyPr/>
      <a:lstStyle/>
      <a:p>
        <a:r>
          <a:rPr lang="en-US"/>
          <a:t>Same as above, I read our already written version. Here are some potential vocab words:
Artistic Process
Social Commentary
En Plein Air
Abstract
Components
Symbol
Studio (in terms of having more than one person working on a single artwork)</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1699" cy="463696"/>
          </a:xfrm>
          <a:prstGeom prst="rect">
            <a:avLst/>
          </a:prstGeom>
        </p:spPr>
        <p:txBody>
          <a:bodyPr vert="horz" lIns="91436" tIns="45718" rIns="91436" bIns="45718" rtlCol="0"/>
          <a:lstStyle>
            <a:lvl1pPr algn="l">
              <a:defRPr sz="1200"/>
            </a:lvl1pPr>
          </a:lstStyle>
          <a:p>
            <a:endParaRPr lang="en-US" dirty="0">
              <a:latin typeface="Arial" panose="020B0604020202020204" pitchFamily="34" charset="0"/>
            </a:endParaRPr>
          </a:p>
        </p:txBody>
      </p:sp>
      <p:sp>
        <p:nvSpPr>
          <p:cNvPr id="3" name="Date Placeholder 2"/>
          <p:cNvSpPr>
            <a:spLocks noGrp="1"/>
          </p:cNvSpPr>
          <p:nvPr>
            <p:ph type="dt" sz="quarter" idx="1"/>
          </p:nvPr>
        </p:nvSpPr>
        <p:spPr>
          <a:xfrm>
            <a:off x="3936768" y="1"/>
            <a:ext cx="3011699" cy="463696"/>
          </a:xfrm>
          <a:prstGeom prst="rect">
            <a:avLst/>
          </a:prstGeom>
        </p:spPr>
        <p:txBody>
          <a:bodyPr vert="horz" lIns="91436" tIns="45718" rIns="91436" bIns="45718" rtlCol="0"/>
          <a:lstStyle>
            <a:lvl1pPr algn="r">
              <a:defRPr sz="1200"/>
            </a:lvl1pPr>
          </a:lstStyle>
          <a:p>
            <a:fld id="{67F32F8B-429E-45D3-A6EF-7110C94B56DE}" type="datetimeFigureOut">
              <a:rPr lang="en-US" smtClean="0">
                <a:latin typeface="Arial" panose="020B0604020202020204" pitchFamily="34" charset="0"/>
              </a:rPr>
              <a:t>11/6/2025</a:t>
            </a:fld>
            <a:endParaRPr lang="en-US" dirty="0">
              <a:latin typeface="Arial" panose="020B0604020202020204" pitchFamily="34" charset="0"/>
            </a:endParaRPr>
          </a:p>
        </p:txBody>
      </p:sp>
      <p:sp>
        <p:nvSpPr>
          <p:cNvPr id="4" name="Footer Placeholder 3"/>
          <p:cNvSpPr>
            <a:spLocks noGrp="1"/>
          </p:cNvSpPr>
          <p:nvPr>
            <p:ph type="ftr" sz="quarter" idx="2"/>
          </p:nvPr>
        </p:nvSpPr>
        <p:spPr>
          <a:xfrm>
            <a:off x="0" y="8772380"/>
            <a:ext cx="3011699" cy="463696"/>
          </a:xfrm>
          <a:prstGeom prst="rect">
            <a:avLst/>
          </a:prstGeom>
        </p:spPr>
        <p:txBody>
          <a:bodyPr vert="horz" lIns="91436" tIns="45718" rIns="91436" bIns="45718" rtlCol="0" anchor="b"/>
          <a:lstStyle>
            <a:lvl1pPr algn="l">
              <a:defRPr sz="1200"/>
            </a:lvl1pPr>
          </a:lstStyle>
          <a:p>
            <a:endParaRPr lang="en-US" dirty="0">
              <a:latin typeface="Arial" panose="020B0604020202020204" pitchFamily="34" charset="0"/>
            </a:endParaRPr>
          </a:p>
        </p:txBody>
      </p:sp>
      <p:sp>
        <p:nvSpPr>
          <p:cNvPr id="5" name="Slide Number Placeholder 4"/>
          <p:cNvSpPr>
            <a:spLocks noGrp="1"/>
          </p:cNvSpPr>
          <p:nvPr>
            <p:ph type="sldNum" sz="quarter" idx="3"/>
          </p:nvPr>
        </p:nvSpPr>
        <p:spPr>
          <a:xfrm>
            <a:off x="3936768" y="8772380"/>
            <a:ext cx="3011699" cy="463696"/>
          </a:xfrm>
          <a:prstGeom prst="rect">
            <a:avLst/>
          </a:prstGeom>
        </p:spPr>
        <p:txBody>
          <a:bodyPr vert="horz" lIns="91436" tIns="45718" rIns="91436" bIns="45718" rtlCol="0" anchor="b"/>
          <a:lstStyle>
            <a:lvl1pPr algn="r">
              <a:defRPr sz="1200"/>
            </a:lvl1pPr>
          </a:lstStyle>
          <a:p>
            <a:fld id="{D0A90A03-D856-401F-8EAD-377E18EE9FD0}"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15142681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982663" y="290513"/>
            <a:ext cx="4984750" cy="2805112"/>
          </a:xfrm>
          <a:prstGeom prst="rect">
            <a:avLst/>
          </a:prstGeom>
          <a:noFill/>
          <a:ln w="12700">
            <a:solidFill>
              <a:prstClr val="black"/>
            </a:solidFill>
          </a:ln>
        </p:spPr>
        <p:txBody>
          <a:bodyPr vert="horz" lIns="92433" tIns="46216" rIns="92433" bIns="46216" rtlCol="0" anchor="ctr"/>
          <a:lstStyle/>
          <a:p>
            <a:endParaRPr lang="en-US" dirty="0"/>
          </a:p>
        </p:txBody>
      </p:sp>
      <p:sp>
        <p:nvSpPr>
          <p:cNvPr id="5" name="Notes Placeholder 4"/>
          <p:cNvSpPr>
            <a:spLocks noGrp="1"/>
          </p:cNvSpPr>
          <p:nvPr>
            <p:ph type="body" sz="quarter" idx="3"/>
          </p:nvPr>
        </p:nvSpPr>
        <p:spPr>
          <a:xfrm>
            <a:off x="222638" y="3238364"/>
            <a:ext cx="6504800" cy="5740537"/>
          </a:xfrm>
          <a:prstGeom prst="rect">
            <a:avLst/>
          </a:prstGeom>
        </p:spPr>
        <p:txBody>
          <a:bodyPr vert="horz" lIns="92433" tIns="46216" rIns="92433" bIns="4621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6362700" y="8772669"/>
            <a:ext cx="585768" cy="463406"/>
          </a:xfrm>
          <a:prstGeom prst="rect">
            <a:avLst/>
          </a:prstGeom>
        </p:spPr>
        <p:txBody>
          <a:bodyPr vert="horz" lIns="92433" tIns="46216" rIns="92433" bIns="46216" rtlCol="0" anchor="b"/>
          <a:lstStyle>
            <a:lvl1pPr algn="r">
              <a:defRPr sz="1000">
                <a:latin typeface="Arial" panose="020B0604020202020204" pitchFamily="34" charset="0"/>
              </a:defRPr>
            </a:lvl1pPr>
          </a:lstStyle>
          <a:p>
            <a:fld id="{F42FCFFD-459B-4F74-BD48-8157E1337D42}" type="slidenum">
              <a:rPr lang="en-US" smtClean="0"/>
              <a:pPr/>
              <a:t>‹#›</a:t>
            </a:fld>
            <a:endParaRPr lang="en-US" dirty="0"/>
          </a:p>
        </p:txBody>
      </p:sp>
    </p:spTree>
    <p:extLst>
      <p:ext uri="{BB962C8B-B14F-4D97-AF65-F5344CB8AC3E}">
        <p14:creationId xmlns:p14="http://schemas.microsoft.com/office/powerpoint/2010/main" val="756588982"/>
      </p:ext>
    </p:extLst>
  </p:cSld>
  <p:clrMap bg1="lt1" tx1="dk1" bg2="lt2" tx2="dk2" accent1="accent1" accent2="accent2" accent3="accent3" accent4="accent4" accent5="accent5" accent6="accent6" hlink="hlink" folHlink="folHlink"/>
  <p:notesStyle>
    <a:lvl1pPr marL="0" algn="l" defTabSz="914240" rtl="0" eaLnBrk="1" latinLnBrk="0" hangingPunct="1">
      <a:defRPr sz="2400" kern="1200">
        <a:solidFill>
          <a:schemeClr val="tx1"/>
        </a:solidFill>
        <a:latin typeface="Arial" panose="020B0604020202020204" pitchFamily="34" charset="0"/>
        <a:ea typeface="+mn-ea"/>
        <a:cs typeface="+mn-cs"/>
      </a:defRPr>
    </a:lvl1pPr>
    <a:lvl2pPr marL="457120" algn="l" defTabSz="914240" rtl="0" eaLnBrk="1" latinLnBrk="0" hangingPunct="1">
      <a:defRPr sz="2400" kern="1200">
        <a:solidFill>
          <a:schemeClr val="tx1"/>
        </a:solidFill>
        <a:latin typeface="Arial" panose="020B0604020202020204" pitchFamily="34" charset="0"/>
        <a:ea typeface="+mn-ea"/>
        <a:cs typeface="+mn-cs"/>
      </a:defRPr>
    </a:lvl2pPr>
    <a:lvl3pPr marL="914240" algn="l" defTabSz="914240" rtl="0" eaLnBrk="1" latinLnBrk="0" hangingPunct="1">
      <a:defRPr sz="2400" kern="1200">
        <a:solidFill>
          <a:schemeClr val="tx1"/>
        </a:solidFill>
        <a:latin typeface="Arial" panose="020B0604020202020204" pitchFamily="34" charset="0"/>
        <a:ea typeface="+mn-ea"/>
        <a:cs typeface="+mn-cs"/>
      </a:defRPr>
    </a:lvl3pPr>
    <a:lvl4pPr marL="1371360" algn="l" defTabSz="914240" rtl="0" eaLnBrk="1" latinLnBrk="0" hangingPunct="1">
      <a:defRPr sz="2400" kern="1200">
        <a:solidFill>
          <a:schemeClr val="tx1"/>
        </a:solidFill>
        <a:latin typeface="Arial" panose="020B0604020202020204" pitchFamily="34" charset="0"/>
        <a:ea typeface="+mn-ea"/>
        <a:cs typeface="+mn-cs"/>
      </a:defRPr>
    </a:lvl4pPr>
    <a:lvl5pPr marL="1828480" algn="l" defTabSz="914240" rtl="0" eaLnBrk="1" latinLnBrk="0" hangingPunct="1">
      <a:defRPr sz="2400" kern="1200">
        <a:solidFill>
          <a:schemeClr val="tx1"/>
        </a:solidFill>
        <a:latin typeface="Arial" panose="020B0604020202020204" pitchFamily="34" charset="0"/>
        <a:ea typeface="+mn-ea"/>
        <a:cs typeface="+mn-cs"/>
      </a:defRPr>
    </a:lvl5pPr>
    <a:lvl6pPr marL="2285600" algn="l" defTabSz="914240" rtl="0" eaLnBrk="1" latinLnBrk="0" hangingPunct="1">
      <a:defRPr sz="1200" kern="1200">
        <a:solidFill>
          <a:schemeClr val="tx1"/>
        </a:solidFill>
        <a:latin typeface="+mn-lt"/>
        <a:ea typeface="+mn-ea"/>
        <a:cs typeface="+mn-cs"/>
      </a:defRPr>
    </a:lvl6pPr>
    <a:lvl7pPr marL="2742720" algn="l" defTabSz="914240" rtl="0" eaLnBrk="1" latinLnBrk="0" hangingPunct="1">
      <a:defRPr sz="1200" kern="1200">
        <a:solidFill>
          <a:schemeClr val="tx1"/>
        </a:solidFill>
        <a:latin typeface="+mn-lt"/>
        <a:ea typeface="+mn-ea"/>
        <a:cs typeface="+mn-cs"/>
      </a:defRPr>
    </a:lvl7pPr>
    <a:lvl8pPr marL="3199840" algn="l" defTabSz="914240" rtl="0" eaLnBrk="1" latinLnBrk="0" hangingPunct="1">
      <a:defRPr sz="1200" kern="1200">
        <a:solidFill>
          <a:schemeClr val="tx1"/>
        </a:solidFill>
        <a:latin typeface="+mn-lt"/>
        <a:ea typeface="+mn-ea"/>
        <a:cs typeface="+mn-cs"/>
      </a:defRPr>
    </a:lvl8pPr>
    <a:lvl9pPr marL="3656960" algn="l" defTabSz="91424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pos="2189"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2FCFFD-459B-4F74-BD48-8157E1337D42}" type="slidenum">
              <a:rPr lang="en-US" smtClean="0"/>
              <a:pPr/>
              <a:t>4</a:t>
            </a:fld>
            <a:endParaRPr lang="en-US" dirty="0"/>
          </a:p>
        </p:txBody>
      </p:sp>
    </p:spTree>
    <p:extLst>
      <p:ext uri="{BB962C8B-B14F-4D97-AF65-F5344CB8AC3E}">
        <p14:creationId xmlns:p14="http://schemas.microsoft.com/office/powerpoint/2010/main" val="182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2FCFFD-459B-4F74-BD48-8157E1337D42}" type="slidenum">
              <a:rPr lang="en-US" smtClean="0"/>
              <a:pPr/>
              <a:t>5</a:t>
            </a:fld>
            <a:endParaRPr lang="en-US" dirty="0"/>
          </a:p>
        </p:txBody>
      </p:sp>
    </p:spTree>
    <p:extLst>
      <p:ext uri="{BB962C8B-B14F-4D97-AF65-F5344CB8AC3E}">
        <p14:creationId xmlns:p14="http://schemas.microsoft.com/office/powerpoint/2010/main" val="1223544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2FCFFD-459B-4F74-BD48-8157E1337D42}" type="slidenum">
              <a:rPr lang="en-US" smtClean="0"/>
              <a:pPr/>
              <a:t>6</a:t>
            </a:fld>
            <a:endParaRPr lang="en-US" dirty="0"/>
          </a:p>
        </p:txBody>
      </p:sp>
    </p:spTree>
    <p:extLst>
      <p:ext uri="{BB962C8B-B14F-4D97-AF65-F5344CB8AC3E}">
        <p14:creationId xmlns:p14="http://schemas.microsoft.com/office/powerpoint/2010/main" val="3633095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Full Image">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2533A7E-7141-40FD-84B0-73C8C10557DA}"/>
              </a:ext>
            </a:extLst>
          </p:cNvPr>
          <p:cNvPicPr>
            <a:picLocks noChangeAspect="1"/>
          </p:cNvPicPr>
          <p:nvPr userDrawn="1"/>
        </p:nvPicPr>
        <p:blipFill rotWithShape="1">
          <a:blip r:embed="rId2"/>
          <a:srcRect t="1565" b="13906"/>
          <a:stretch/>
        </p:blipFill>
        <p:spPr>
          <a:xfrm>
            <a:off x="0" y="0"/>
            <a:ext cx="12188825" cy="6858000"/>
          </a:xfrm>
          <a:prstGeom prst="rect">
            <a:avLst/>
          </a:prstGeom>
        </p:spPr>
      </p:pic>
      <p:sp>
        <p:nvSpPr>
          <p:cNvPr id="2" name="Title 1"/>
          <p:cNvSpPr>
            <a:spLocks noGrp="1"/>
          </p:cNvSpPr>
          <p:nvPr>
            <p:ph type="ctrTitle" hasCustomPrompt="1"/>
          </p:nvPr>
        </p:nvSpPr>
        <p:spPr>
          <a:xfrm>
            <a:off x="3193561" y="53361"/>
            <a:ext cx="8836324" cy="1372183"/>
          </a:xfrm>
          <a:prstGeom prst="rect">
            <a:avLst/>
          </a:prstGeom>
        </p:spPr>
        <p:txBody>
          <a:bodyPr lIns="0" tIns="0" rIns="0" bIns="0" anchor="b">
            <a:noAutofit/>
          </a:bodyPr>
          <a:lstStyle>
            <a:lvl1pPr marL="0" algn="l" defTabSz="514350" rtl="0" eaLnBrk="1" latinLnBrk="0" hangingPunct="1">
              <a:lnSpc>
                <a:spcPct val="100000"/>
              </a:lnSpc>
              <a:spcBef>
                <a:spcPct val="0"/>
              </a:spcBef>
              <a:buNone/>
              <a:defRPr lang="en-US" sz="6000" b="1" kern="1200" dirty="0">
                <a:solidFill>
                  <a:schemeClr val="accent2"/>
                </a:solidFill>
                <a:latin typeface="Arial" panose="020B0604020202020204" pitchFamily="34" charset="0"/>
                <a:ea typeface="+mj-ea"/>
                <a:cs typeface="Arial" panose="020B0604020202020204" pitchFamily="34" charset="0"/>
              </a:defRPr>
            </a:lvl1pPr>
          </a:lstStyle>
          <a:p>
            <a:r>
              <a:rPr lang="en-US"/>
              <a:t>Click to add title</a:t>
            </a:r>
          </a:p>
        </p:txBody>
      </p:sp>
      <p:sp>
        <p:nvSpPr>
          <p:cNvPr id="3" name="Subtitle 2"/>
          <p:cNvSpPr>
            <a:spLocks noGrp="1"/>
          </p:cNvSpPr>
          <p:nvPr>
            <p:ph type="subTitle" idx="1" hasCustomPrompt="1"/>
          </p:nvPr>
        </p:nvSpPr>
        <p:spPr>
          <a:xfrm>
            <a:off x="3199572" y="1425544"/>
            <a:ext cx="8850745" cy="364759"/>
          </a:xfrm>
          <a:prstGeom prst="rect">
            <a:avLst/>
          </a:prstGeom>
        </p:spPr>
        <p:txBody>
          <a:bodyPr lIns="0" tIns="0" rIns="0" bIns="0" anchor="ctr">
            <a:noAutofit/>
          </a:bodyPr>
          <a:lstStyle>
            <a:lvl1pPr marL="0" indent="0" algn="l">
              <a:buNone/>
              <a:defRPr lang="en-US" sz="3000" b="1" kern="1200">
                <a:solidFill>
                  <a:schemeClr val="bg1"/>
                </a:solidFill>
                <a:latin typeface="+mj-lt"/>
                <a:ea typeface="+mj-ea"/>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add text</a:t>
            </a:r>
          </a:p>
        </p:txBody>
      </p:sp>
      <p:cxnSp>
        <p:nvCxnSpPr>
          <p:cNvPr id="16" name="Straight Connector 15">
            <a:extLst>
              <a:ext uri="{FF2B5EF4-FFF2-40B4-BE49-F238E27FC236}">
                <a16:creationId xmlns:a16="http://schemas.microsoft.com/office/drawing/2014/main" id="{5061144D-925C-6649-8B8D-0BA5AE873666}"/>
              </a:ext>
            </a:extLst>
          </p:cNvPr>
          <p:cNvCxnSpPr/>
          <p:nvPr/>
        </p:nvCxnSpPr>
        <p:spPr>
          <a:xfrm>
            <a:off x="3034620" y="593836"/>
            <a:ext cx="0" cy="13400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6712192-53DA-48FB-9950-2E7E11EE9944}"/>
              </a:ext>
            </a:extLst>
          </p:cNvPr>
          <p:cNvPicPr>
            <a:picLocks noChangeAspect="1"/>
          </p:cNvPicPr>
          <p:nvPr userDrawn="1"/>
        </p:nvPicPr>
        <p:blipFill>
          <a:blip r:embed="rId3"/>
          <a:stretch>
            <a:fillRect/>
          </a:stretch>
        </p:blipFill>
        <p:spPr>
          <a:xfrm>
            <a:off x="138508" y="413328"/>
            <a:ext cx="2785532" cy="1519381"/>
          </a:xfrm>
          <a:prstGeom prst="rect">
            <a:avLst/>
          </a:prstGeom>
        </p:spPr>
      </p:pic>
    </p:spTree>
    <p:extLst>
      <p:ext uri="{BB962C8B-B14F-4D97-AF65-F5344CB8AC3E}">
        <p14:creationId xmlns:p14="http://schemas.microsoft.com/office/powerpoint/2010/main" val="39136715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ue Section Break or Call Out">
    <p:bg>
      <p:bgPr>
        <a:solidFill>
          <a:srgbClr val="354CA1"/>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06D37BDF-C5DE-9AAF-F65C-04A066C33831}"/>
              </a:ext>
            </a:extLst>
          </p:cNvPr>
          <p:cNvSpPr>
            <a:spLocks noGrp="1"/>
          </p:cNvSpPr>
          <p:nvPr>
            <p:ph type="subTitle" idx="1" hasCustomPrompt="1"/>
          </p:nvPr>
        </p:nvSpPr>
        <p:spPr>
          <a:xfrm>
            <a:off x="1" y="3546707"/>
            <a:ext cx="12188825" cy="650648"/>
          </a:xfrm>
          <a:prstGeom prst="rect">
            <a:avLst/>
          </a:prstGeom>
        </p:spPr>
        <p:txBody>
          <a:bodyPr>
            <a:normAutofit/>
          </a:bodyPr>
          <a:lstStyle>
            <a:lvl1pPr marL="0" indent="0" algn="ctr">
              <a:spcBef>
                <a:spcPts val="0"/>
              </a:spcBef>
              <a:buNone/>
              <a:defRPr lang="en-US" sz="3000" b="0" kern="1200" dirty="0">
                <a:solidFill>
                  <a:schemeClr val="bg1"/>
                </a:solidFill>
                <a:latin typeface="+mj-lt"/>
                <a:ea typeface="+mn-ea"/>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add subtitle</a:t>
            </a:r>
          </a:p>
        </p:txBody>
      </p:sp>
      <p:sp>
        <p:nvSpPr>
          <p:cNvPr id="3" name="Title 1">
            <a:extLst>
              <a:ext uri="{FF2B5EF4-FFF2-40B4-BE49-F238E27FC236}">
                <a16:creationId xmlns:a16="http://schemas.microsoft.com/office/drawing/2014/main" id="{391941E6-B11E-2FB1-14A7-2F2B7406C1CA}"/>
              </a:ext>
            </a:extLst>
          </p:cNvPr>
          <p:cNvSpPr>
            <a:spLocks noGrp="1"/>
          </p:cNvSpPr>
          <p:nvPr>
            <p:ph type="ctrTitle" hasCustomPrompt="1"/>
          </p:nvPr>
        </p:nvSpPr>
        <p:spPr>
          <a:xfrm>
            <a:off x="1" y="1762271"/>
            <a:ext cx="12188825" cy="1605339"/>
          </a:xfrm>
        </p:spPr>
        <p:txBody>
          <a:bodyPr anchor="b">
            <a:normAutofit/>
          </a:bodyPr>
          <a:lstStyle>
            <a:lvl1pPr algn="ctr">
              <a:spcBef>
                <a:spcPts val="0"/>
              </a:spcBef>
              <a:defRPr lang="en-US" sz="5000" b="1" kern="1200" cap="none" spc="0" baseline="0" dirty="0">
                <a:solidFill>
                  <a:schemeClr val="bg1"/>
                </a:solidFill>
                <a:latin typeface="Georgia" panose="02040502050405020303" pitchFamily="18" charset="0"/>
                <a:ea typeface="+mj-ea"/>
                <a:cs typeface="Arial" panose="020B0604020202020204" pitchFamily="34" charset="0"/>
              </a:defRPr>
            </a:lvl1pPr>
          </a:lstStyle>
          <a:p>
            <a:r>
              <a:rPr lang="en-US"/>
              <a:t>Click to add title</a:t>
            </a:r>
          </a:p>
        </p:txBody>
      </p:sp>
      <p:pic>
        <p:nvPicPr>
          <p:cNvPr id="5" name="Picture 4">
            <a:extLst>
              <a:ext uri="{FF2B5EF4-FFF2-40B4-BE49-F238E27FC236}">
                <a16:creationId xmlns:a16="http://schemas.microsoft.com/office/drawing/2014/main" id="{D100C7A3-00B8-DE41-F78E-94C96A1FC727}"/>
              </a:ext>
            </a:extLst>
          </p:cNvPr>
          <p:cNvPicPr>
            <a:picLocks noChangeAspect="1"/>
          </p:cNvPicPr>
          <p:nvPr userDrawn="1"/>
        </p:nvPicPr>
        <p:blipFill>
          <a:blip r:embed="rId2"/>
          <a:stretch>
            <a:fillRect/>
          </a:stretch>
        </p:blipFill>
        <p:spPr>
          <a:xfrm>
            <a:off x="5146172" y="5799011"/>
            <a:ext cx="1896481" cy="1034444"/>
          </a:xfrm>
          <a:prstGeom prst="rect">
            <a:avLst/>
          </a:prstGeom>
        </p:spPr>
      </p:pic>
    </p:spTree>
    <p:extLst>
      <p:ext uri="{BB962C8B-B14F-4D97-AF65-F5344CB8AC3E}">
        <p14:creationId xmlns:p14="http://schemas.microsoft.com/office/powerpoint/2010/main" val="30648933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8_Title Slide Half Image 3">
    <p:bg>
      <p:bgPr>
        <a:solidFill>
          <a:schemeClr val="accent3"/>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F29D4548-C5A2-608B-E2F1-E6305FFF15BF}"/>
              </a:ext>
            </a:extLst>
          </p:cNvPr>
          <p:cNvSpPr>
            <a:spLocks noGrp="1"/>
          </p:cNvSpPr>
          <p:nvPr>
            <p:ph type="subTitle" idx="1" hasCustomPrompt="1"/>
          </p:nvPr>
        </p:nvSpPr>
        <p:spPr>
          <a:xfrm>
            <a:off x="1" y="3546707"/>
            <a:ext cx="12188825" cy="650648"/>
          </a:xfrm>
          <a:prstGeom prst="rect">
            <a:avLst/>
          </a:prstGeom>
        </p:spPr>
        <p:txBody>
          <a:bodyPr>
            <a:normAutofit/>
          </a:bodyPr>
          <a:lstStyle>
            <a:lvl1pPr marL="0" indent="0" algn="ctr">
              <a:spcBef>
                <a:spcPts val="0"/>
              </a:spcBef>
              <a:buNone/>
              <a:defRPr lang="en-US" sz="3000" b="0" kern="1200" dirty="0">
                <a:solidFill>
                  <a:schemeClr val="bg1"/>
                </a:solidFill>
                <a:latin typeface="+mj-lt"/>
                <a:ea typeface="+mn-ea"/>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add subtitle</a:t>
            </a:r>
          </a:p>
        </p:txBody>
      </p:sp>
      <p:sp>
        <p:nvSpPr>
          <p:cNvPr id="3" name="Title 1">
            <a:extLst>
              <a:ext uri="{FF2B5EF4-FFF2-40B4-BE49-F238E27FC236}">
                <a16:creationId xmlns:a16="http://schemas.microsoft.com/office/drawing/2014/main" id="{0A959A92-A16F-9FA6-EA4C-DD642BE482AD}"/>
              </a:ext>
            </a:extLst>
          </p:cNvPr>
          <p:cNvSpPr>
            <a:spLocks noGrp="1"/>
          </p:cNvSpPr>
          <p:nvPr>
            <p:ph type="ctrTitle" hasCustomPrompt="1"/>
          </p:nvPr>
        </p:nvSpPr>
        <p:spPr>
          <a:xfrm>
            <a:off x="1" y="1762271"/>
            <a:ext cx="12188825" cy="1605339"/>
          </a:xfrm>
        </p:spPr>
        <p:txBody>
          <a:bodyPr anchor="b">
            <a:normAutofit/>
          </a:bodyPr>
          <a:lstStyle>
            <a:lvl1pPr algn="ctr">
              <a:spcBef>
                <a:spcPts val="0"/>
              </a:spcBef>
              <a:defRPr lang="en-US" sz="5000" b="1" kern="1200" cap="none" spc="0" baseline="0" dirty="0">
                <a:solidFill>
                  <a:schemeClr val="bg1"/>
                </a:solidFill>
                <a:latin typeface="Georgia" panose="02040502050405020303" pitchFamily="18" charset="0"/>
                <a:ea typeface="+mj-ea"/>
                <a:cs typeface="Arial" panose="020B0604020202020204" pitchFamily="34" charset="0"/>
              </a:defRPr>
            </a:lvl1pPr>
          </a:lstStyle>
          <a:p>
            <a:r>
              <a:rPr lang="en-US"/>
              <a:t>Click to add title</a:t>
            </a:r>
          </a:p>
        </p:txBody>
      </p:sp>
      <p:pic>
        <p:nvPicPr>
          <p:cNvPr id="5" name="Picture 4">
            <a:extLst>
              <a:ext uri="{FF2B5EF4-FFF2-40B4-BE49-F238E27FC236}">
                <a16:creationId xmlns:a16="http://schemas.microsoft.com/office/drawing/2014/main" id="{EBD89E60-7830-51EA-88E4-25DE15230778}"/>
              </a:ext>
            </a:extLst>
          </p:cNvPr>
          <p:cNvPicPr>
            <a:picLocks noChangeAspect="1"/>
          </p:cNvPicPr>
          <p:nvPr userDrawn="1"/>
        </p:nvPicPr>
        <p:blipFill>
          <a:blip r:embed="rId2"/>
          <a:stretch>
            <a:fillRect/>
          </a:stretch>
        </p:blipFill>
        <p:spPr>
          <a:xfrm>
            <a:off x="5146172" y="5799011"/>
            <a:ext cx="1896481" cy="1034444"/>
          </a:xfrm>
          <a:prstGeom prst="rect">
            <a:avLst/>
          </a:prstGeom>
        </p:spPr>
      </p:pic>
    </p:spTree>
    <p:extLst>
      <p:ext uri="{BB962C8B-B14F-4D97-AF65-F5344CB8AC3E}">
        <p14:creationId xmlns:p14="http://schemas.microsoft.com/office/powerpoint/2010/main" val="562078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3720">
          <p15:clr>
            <a:srgbClr val="FBAE40"/>
          </p15:clr>
        </p15:guide>
        <p15:guide id="2" pos="4703">
          <p15:clr>
            <a:srgbClr val="FBAE40"/>
          </p15:clr>
        </p15:guide>
        <p15:guide id="3" pos="571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7983" y="960583"/>
            <a:ext cx="10512862" cy="5089236"/>
          </a:xfrm>
          <a:prstGeom prst="rect">
            <a:avLst/>
          </a:prstGeom>
        </p:spPr>
        <p:txBody>
          <a:bodyPr anchor="ct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normAutofit/>
          </a:bodyPr>
          <a:lstStyle>
            <a:lvl1pPr>
              <a:defRPr sz="2000" b="1">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22706446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3925"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Right Half">
    <p:spTree>
      <p:nvGrpSpPr>
        <p:cNvPr id="1" name=""/>
        <p:cNvGrpSpPr/>
        <p:nvPr/>
      </p:nvGrpSpPr>
      <p:grpSpPr>
        <a:xfrm>
          <a:off x="0" y="0"/>
          <a:ext cx="0" cy="0"/>
          <a:chOff x="0" y="0"/>
          <a:chExt cx="0" cy="0"/>
        </a:xfrm>
      </p:grpSpPr>
      <p:sp>
        <p:nvSpPr>
          <p:cNvPr id="3" name="Content Placeholder 2"/>
          <p:cNvSpPr>
            <a:spLocks noGrp="1"/>
          </p:cNvSpPr>
          <p:nvPr>
            <p:ph idx="1"/>
          </p:nvPr>
        </p:nvSpPr>
        <p:spPr>
          <a:xfrm>
            <a:off x="6600464" y="960583"/>
            <a:ext cx="5119307" cy="5122717"/>
          </a:xfrm>
          <a:prstGeom prst="rect">
            <a:avLst/>
          </a:prstGeom>
        </p:spPr>
        <p:txBody>
          <a:bodyPr anchor="ct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xfrm>
            <a:off x="6457175" y="256642"/>
            <a:ext cx="5071852" cy="411757"/>
          </a:xfrm>
        </p:spPr>
        <p:txBody>
          <a:bodyPr/>
          <a:lstStyle>
            <a:lvl1pPr>
              <a:defRPr sz="2000" b="1">
                <a:latin typeface="Georgia" panose="02040502050405020303" pitchFamily="18"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0684DAE3-1891-054F-8B7F-CF901DD56EFF}"/>
              </a:ext>
            </a:extLst>
          </p:cNvPr>
          <p:cNvCxnSpPr>
            <a:cxnSpLocks/>
          </p:cNvCxnSpPr>
          <p:nvPr/>
        </p:nvCxnSpPr>
        <p:spPr>
          <a:xfrm>
            <a:off x="6457175" y="671267"/>
            <a:ext cx="5071852" cy="0"/>
          </a:xfrm>
          <a:prstGeom prst="line">
            <a:avLst/>
          </a:prstGeom>
          <a:ln w="12700">
            <a:solidFill>
              <a:srgbClr val="262626"/>
            </a:solidFill>
          </a:ln>
        </p:spPr>
        <p:style>
          <a:lnRef idx="1">
            <a:schemeClr val="dk1"/>
          </a:lnRef>
          <a:fillRef idx="0">
            <a:schemeClr val="dk1"/>
          </a:fillRef>
          <a:effectRef idx="0">
            <a:schemeClr val="dk1"/>
          </a:effectRef>
          <a:fontRef idx="minor">
            <a:schemeClr val="tx1"/>
          </a:fontRef>
        </p:style>
      </p:cxnSp>
      <p:pic>
        <p:nvPicPr>
          <p:cNvPr id="49" name="Picture 48">
            <a:extLst>
              <a:ext uri="{FF2B5EF4-FFF2-40B4-BE49-F238E27FC236}">
                <a16:creationId xmlns:a16="http://schemas.microsoft.com/office/drawing/2014/main" id="{A5198D73-67C3-4690-887C-03DAFFD5D86A}"/>
              </a:ext>
            </a:extLst>
          </p:cNvPr>
          <p:cNvPicPr>
            <a:picLocks noChangeAspect="1"/>
          </p:cNvPicPr>
          <p:nvPr userDrawn="1"/>
        </p:nvPicPr>
        <p:blipFill>
          <a:blip r:embed="rId2"/>
          <a:stretch>
            <a:fillRect/>
          </a:stretch>
        </p:blipFill>
        <p:spPr>
          <a:xfrm>
            <a:off x="10610612" y="5995845"/>
            <a:ext cx="1509121" cy="823158"/>
          </a:xfrm>
          <a:prstGeom prst="rect">
            <a:avLst/>
          </a:prstGeom>
        </p:spPr>
      </p:pic>
      <p:sp>
        <p:nvSpPr>
          <p:cNvPr id="5" name="Content Placeholder 4">
            <a:extLst>
              <a:ext uri="{FF2B5EF4-FFF2-40B4-BE49-F238E27FC236}">
                <a16:creationId xmlns:a16="http://schemas.microsoft.com/office/drawing/2014/main" id="{B0901A58-5E8E-FA38-B7DF-C5905CF2C73E}"/>
              </a:ext>
            </a:extLst>
          </p:cNvPr>
          <p:cNvSpPr>
            <a:spLocks noGrp="1"/>
          </p:cNvSpPr>
          <p:nvPr>
            <p:ph sz="quarter" idx="10"/>
          </p:nvPr>
        </p:nvSpPr>
        <p:spPr>
          <a:xfrm>
            <a:off x="0" y="0"/>
            <a:ext cx="60944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04321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3925"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Left Half">
    <p:spTree>
      <p:nvGrpSpPr>
        <p:cNvPr id="1" name=""/>
        <p:cNvGrpSpPr/>
        <p:nvPr/>
      </p:nvGrpSpPr>
      <p:grpSpPr>
        <a:xfrm>
          <a:off x="0" y="0"/>
          <a:ext cx="0" cy="0"/>
          <a:chOff x="0" y="0"/>
          <a:chExt cx="0" cy="0"/>
        </a:xfrm>
      </p:grpSpPr>
      <p:sp>
        <p:nvSpPr>
          <p:cNvPr id="3" name="Content Placeholder 2"/>
          <p:cNvSpPr>
            <a:spLocks noGrp="1"/>
          </p:cNvSpPr>
          <p:nvPr>
            <p:ph idx="1"/>
          </p:nvPr>
        </p:nvSpPr>
        <p:spPr>
          <a:xfrm>
            <a:off x="704855" y="960583"/>
            <a:ext cx="5119307" cy="5135415"/>
          </a:xfrm>
          <a:prstGeom prst="rect">
            <a:avLst/>
          </a:prstGeom>
        </p:spPr>
        <p:txBody>
          <a:bodyPr anchor="ct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xfrm>
            <a:off x="557639" y="256642"/>
            <a:ext cx="5071852" cy="411757"/>
          </a:xfrm>
        </p:spPr>
        <p:txBody>
          <a:bodyPr/>
          <a:lstStyle>
            <a:lvl1pPr>
              <a:defRPr sz="2000" b="1">
                <a:latin typeface="Georgia" panose="02040502050405020303" pitchFamily="18"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0684DAE3-1891-054F-8B7F-CF901DD56EFF}"/>
              </a:ext>
            </a:extLst>
          </p:cNvPr>
          <p:cNvCxnSpPr>
            <a:cxnSpLocks/>
          </p:cNvCxnSpPr>
          <p:nvPr/>
        </p:nvCxnSpPr>
        <p:spPr>
          <a:xfrm>
            <a:off x="585304" y="671267"/>
            <a:ext cx="5071852" cy="0"/>
          </a:xfrm>
          <a:prstGeom prst="line">
            <a:avLst/>
          </a:prstGeom>
          <a:ln w="12700">
            <a:solidFill>
              <a:srgbClr val="262626"/>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0684DAE3-1891-054F-8B7F-CF901DD56EFF}"/>
              </a:ext>
            </a:extLst>
          </p:cNvPr>
          <p:cNvCxnSpPr>
            <a:cxnSpLocks/>
          </p:cNvCxnSpPr>
          <p:nvPr/>
        </p:nvCxnSpPr>
        <p:spPr>
          <a:xfrm>
            <a:off x="559084" y="671267"/>
            <a:ext cx="5073598" cy="0"/>
          </a:xfrm>
          <a:prstGeom prst="line">
            <a:avLst/>
          </a:prstGeom>
          <a:ln w="12700">
            <a:solidFill>
              <a:srgbClr val="262626"/>
            </a:solidFill>
          </a:ln>
        </p:spPr>
        <p:style>
          <a:lnRef idx="1">
            <a:schemeClr val="dk1"/>
          </a:lnRef>
          <a:fillRef idx="0">
            <a:schemeClr val="dk1"/>
          </a:fillRef>
          <a:effectRef idx="0">
            <a:schemeClr val="dk1"/>
          </a:effectRef>
          <a:fontRef idx="minor">
            <a:schemeClr val="tx1"/>
          </a:fontRef>
        </p:style>
      </p:cxnSp>
      <p:pic>
        <p:nvPicPr>
          <p:cNvPr id="50" name="Picture 49">
            <a:extLst>
              <a:ext uri="{FF2B5EF4-FFF2-40B4-BE49-F238E27FC236}">
                <a16:creationId xmlns:a16="http://schemas.microsoft.com/office/drawing/2014/main" id="{176E2A2E-DF8F-4304-9C73-3D5112467A3D}"/>
              </a:ext>
            </a:extLst>
          </p:cNvPr>
          <p:cNvPicPr>
            <a:picLocks noChangeAspect="1"/>
          </p:cNvPicPr>
          <p:nvPr userDrawn="1"/>
        </p:nvPicPr>
        <p:blipFill>
          <a:blip r:embed="rId2"/>
          <a:stretch>
            <a:fillRect/>
          </a:stretch>
        </p:blipFill>
        <p:spPr>
          <a:xfrm>
            <a:off x="120412" y="5995845"/>
            <a:ext cx="1509121" cy="823158"/>
          </a:xfrm>
          <a:prstGeom prst="rect">
            <a:avLst/>
          </a:prstGeom>
        </p:spPr>
      </p:pic>
      <p:sp>
        <p:nvSpPr>
          <p:cNvPr id="2" name="Content Placeholder 4">
            <a:extLst>
              <a:ext uri="{FF2B5EF4-FFF2-40B4-BE49-F238E27FC236}">
                <a16:creationId xmlns:a16="http://schemas.microsoft.com/office/drawing/2014/main" id="{FD049AC0-74B7-029C-8825-BD3B550D778A}"/>
              </a:ext>
            </a:extLst>
          </p:cNvPr>
          <p:cNvSpPr>
            <a:spLocks noGrp="1"/>
          </p:cNvSpPr>
          <p:nvPr>
            <p:ph sz="quarter" idx="10"/>
          </p:nvPr>
        </p:nvSpPr>
        <p:spPr>
          <a:xfrm>
            <a:off x="6408605" y="0"/>
            <a:ext cx="5780220" cy="68579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35303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3925"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ue Title and Content">
    <p:bg>
      <p:bgPr>
        <a:solidFill>
          <a:schemeClr val="accent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000" b="1">
                <a:solidFill>
                  <a:schemeClr val="bg1"/>
                </a:solidFill>
                <a:latin typeface="Georgia" panose="02040502050405020303" pitchFamily="18" charset="0"/>
              </a:defRPr>
            </a:lvl1pPr>
          </a:lstStyle>
          <a:p>
            <a:r>
              <a:rPr lang="en-US"/>
              <a:t>Click to edit Master title style</a:t>
            </a:r>
          </a:p>
        </p:txBody>
      </p:sp>
      <p:cxnSp>
        <p:nvCxnSpPr>
          <p:cNvPr id="5" name="Straight Connector 4">
            <a:extLst>
              <a:ext uri="{FF2B5EF4-FFF2-40B4-BE49-F238E27FC236}">
                <a16:creationId xmlns:a16="http://schemas.microsoft.com/office/drawing/2014/main" id="{0684DAE3-1891-054F-8B7F-CF901DD56EFF}"/>
              </a:ext>
            </a:extLst>
          </p:cNvPr>
          <p:cNvCxnSpPr>
            <a:cxnSpLocks/>
          </p:cNvCxnSpPr>
          <p:nvPr/>
        </p:nvCxnSpPr>
        <p:spPr>
          <a:xfrm>
            <a:off x="571355" y="671267"/>
            <a:ext cx="10969941"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6" name="Content Placeholder 2"/>
          <p:cNvSpPr>
            <a:spLocks noGrp="1"/>
          </p:cNvSpPr>
          <p:nvPr>
            <p:ph idx="10"/>
          </p:nvPr>
        </p:nvSpPr>
        <p:spPr>
          <a:xfrm>
            <a:off x="837983" y="960583"/>
            <a:ext cx="10512862" cy="5089236"/>
          </a:xfrm>
          <a:prstGeom prst="rect">
            <a:avLst/>
          </a:prstGeom>
        </p:spPr>
        <p:txBody>
          <a:bodyPr anchor="ctr"/>
          <a:lstStyle>
            <a:lvl1pPr>
              <a:spcAft>
                <a:spcPts val="1200"/>
              </a:spcAft>
              <a:defRPr>
                <a:solidFill>
                  <a:schemeClr val="bg1"/>
                </a:solidFill>
              </a:defRPr>
            </a:lvl1pPr>
            <a:lvl2pPr>
              <a:spcAft>
                <a:spcPts val="1200"/>
              </a:spcAft>
              <a:defRPr>
                <a:solidFill>
                  <a:schemeClr val="bg1"/>
                </a:solidFill>
              </a:defRPr>
            </a:lvl2pPr>
            <a:lvl3pPr>
              <a:spcAft>
                <a:spcPts val="1200"/>
              </a:spcAft>
              <a:defRPr>
                <a:solidFill>
                  <a:schemeClr val="bg1"/>
                </a:solidFill>
              </a:defRPr>
            </a:lvl3pPr>
            <a:lvl4pPr>
              <a:spcAft>
                <a:spcPts val="1200"/>
              </a:spcAft>
              <a:defRPr>
                <a:solidFill>
                  <a:schemeClr val="bg1"/>
                </a:solidFill>
              </a:defRPr>
            </a:lvl4pPr>
            <a:lvl5pPr>
              <a:spcAft>
                <a:spcPts val="1200"/>
              </a:spcAft>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36635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Red Title and Content">
    <p:bg>
      <p:bgPr>
        <a:solidFill>
          <a:srgbClr val="CC0035"/>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559084" y="256642"/>
            <a:ext cx="10969944" cy="411757"/>
          </a:xfrm>
        </p:spPr>
        <p:txBody>
          <a:bodyPr/>
          <a:lstStyle>
            <a:lvl1pPr>
              <a:defRPr sz="2000" b="1">
                <a:solidFill>
                  <a:schemeClr val="bg1"/>
                </a:solidFill>
                <a:latin typeface="Georgia" panose="02040502050405020303" pitchFamily="18" charset="0"/>
              </a:defRPr>
            </a:lvl1pPr>
          </a:lstStyle>
          <a:p>
            <a:r>
              <a:rPr lang="en-US"/>
              <a:t>Click to edit Master title style</a:t>
            </a:r>
          </a:p>
        </p:txBody>
      </p:sp>
      <p:cxnSp>
        <p:nvCxnSpPr>
          <p:cNvPr id="4" name="Straight Connector 3">
            <a:extLst>
              <a:ext uri="{FF2B5EF4-FFF2-40B4-BE49-F238E27FC236}">
                <a16:creationId xmlns:a16="http://schemas.microsoft.com/office/drawing/2014/main" id="{0684DAE3-1891-054F-8B7F-CF901DD56EFF}"/>
              </a:ext>
            </a:extLst>
          </p:cNvPr>
          <p:cNvCxnSpPr>
            <a:cxnSpLocks/>
          </p:cNvCxnSpPr>
          <p:nvPr/>
        </p:nvCxnSpPr>
        <p:spPr>
          <a:xfrm>
            <a:off x="559084" y="671267"/>
            <a:ext cx="10969944"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5" name="Content Placeholder 2"/>
          <p:cNvSpPr>
            <a:spLocks noGrp="1"/>
          </p:cNvSpPr>
          <p:nvPr>
            <p:ph idx="1"/>
          </p:nvPr>
        </p:nvSpPr>
        <p:spPr>
          <a:xfrm>
            <a:off x="837983" y="960583"/>
            <a:ext cx="10512862" cy="5089236"/>
          </a:xfrm>
          <a:prstGeom prst="rect">
            <a:avLst/>
          </a:prstGeom>
        </p:spPr>
        <p:txBody>
          <a:bodyPr anchor="ctr"/>
          <a:lstStyle>
            <a:lvl1pPr>
              <a:spcAft>
                <a:spcPts val="1200"/>
              </a:spcAft>
              <a:defRPr>
                <a:solidFill>
                  <a:schemeClr val="bg1"/>
                </a:solidFill>
              </a:defRPr>
            </a:lvl1pPr>
            <a:lvl2pPr>
              <a:spcAft>
                <a:spcPts val="1200"/>
              </a:spcAft>
              <a:defRPr>
                <a:solidFill>
                  <a:schemeClr val="bg1"/>
                </a:solidFill>
              </a:defRPr>
            </a:lvl2pPr>
            <a:lvl3pPr>
              <a:spcAft>
                <a:spcPts val="1200"/>
              </a:spcAft>
              <a:defRPr>
                <a:solidFill>
                  <a:schemeClr val="bg1"/>
                </a:solidFill>
              </a:defRPr>
            </a:lvl3pPr>
            <a:lvl4pPr>
              <a:spcAft>
                <a:spcPts val="1200"/>
              </a:spcAft>
              <a:defRPr>
                <a:solidFill>
                  <a:schemeClr val="bg1"/>
                </a:solidFill>
              </a:defRPr>
            </a:lvl4pPr>
            <a:lvl5pPr>
              <a:spcAft>
                <a:spcPts val="1200"/>
              </a:spcAft>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71359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Yellow Title and Content">
    <p:bg>
      <p:bgPr>
        <a:solidFill>
          <a:schemeClr val="accent4"/>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000" b="1">
                <a:solidFill>
                  <a:schemeClr val="tx1"/>
                </a:solidFill>
                <a:latin typeface="Georgia" panose="02040502050405020303" pitchFamily="18" charset="0"/>
              </a:defRPr>
            </a:lvl1pPr>
          </a:lstStyle>
          <a:p>
            <a:r>
              <a:rPr lang="en-US"/>
              <a:t>Click to edit Master title style</a:t>
            </a:r>
          </a:p>
        </p:txBody>
      </p:sp>
      <p:sp>
        <p:nvSpPr>
          <p:cNvPr id="6" name="Content Placeholder 2"/>
          <p:cNvSpPr>
            <a:spLocks noGrp="1"/>
          </p:cNvSpPr>
          <p:nvPr>
            <p:ph idx="1"/>
          </p:nvPr>
        </p:nvSpPr>
        <p:spPr>
          <a:xfrm>
            <a:off x="837983" y="960583"/>
            <a:ext cx="10512862" cy="5089236"/>
          </a:xfrm>
          <a:prstGeom prst="rect">
            <a:avLst/>
          </a:prstGeom>
        </p:spPr>
        <p:txBody>
          <a:bodyPr anchor="ctr"/>
          <a:lstStyle>
            <a:lvl1pPr>
              <a:spcAft>
                <a:spcPts val="1200"/>
              </a:spcAft>
              <a:defRPr>
                <a:solidFill>
                  <a:schemeClr val="tx1"/>
                </a:solidFill>
              </a:defRPr>
            </a:lvl1pPr>
            <a:lvl2pPr>
              <a:spcAft>
                <a:spcPts val="1200"/>
              </a:spcAft>
              <a:defRPr>
                <a:solidFill>
                  <a:schemeClr val="tx1"/>
                </a:solidFill>
              </a:defRPr>
            </a:lvl2pPr>
            <a:lvl3pPr>
              <a:spcAft>
                <a:spcPts val="1200"/>
              </a:spcAft>
              <a:defRPr>
                <a:solidFill>
                  <a:schemeClr val="tx1"/>
                </a:solidFill>
              </a:defRPr>
            </a:lvl3pPr>
            <a:lvl4pPr>
              <a:spcAft>
                <a:spcPts val="1200"/>
              </a:spcAft>
              <a:defRPr>
                <a:solidFill>
                  <a:schemeClr val="tx1"/>
                </a:solidFill>
              </a:defRPr>
            </a:lvl4pPr>
            <a:lvl5pPr>
              <a:spcAft>
                <a:spcPts val="1200"/>
              </a:spcAft>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06834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al Title and Content">
    <p:bg>
      <p:bgPr>
        <a:solidFill>
          <a:srgbClr val="59C3C3"/>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000" b="1">
                <a:latin typeface="Georgia" panose="02040502050405020303" pitchFamily="18" charset="0"/>
              </a:defRPr>
            </a:lvl1pPr>
          </a:lstStyle>
          <a:p>
            <a:r>
              <a:rPr lang="en-US"/>
              <a:t>Click to edit Master title style</a:t>
            </a:r>
          </a:p>
        </p:txBody>
      </p:sp>
      <p:cxnSp>
        <p:nvCxnSpPr>
          <p:cNvPr id="4" name="Straight Connector 3">
            <a:extLst>
              <a:ext uri="{FF2B5EF4-FFF2-40B4-BE49-F238E27FC236}">
                <a16:creationId xmlns:a16="http://schemas.microsoft.com/office/drawing/2014/main" id="{0684DAE3-1891-054F-8B7F-CF901DD56EFF}"/>
              </a:ext>
            </a:extLst>
          </p:cNvPr>
          <p:cNvCxnSpPr>
            <a:cxnSpLocks/>
          </p:cNvCxnSpPr>
          <p:nvPr/>
        </p:nvCxnSpPr>
        <p:spPr>
          <a:xfrm>
            <a:off x="584049" y="671267"/>
            <a:ext cx="10982638" cy="0"/>
          </a:xfrm>
          <a:prstGeom prst="line">
            <a:avLst/>
          </a:prstGeom>
          <a:ln w="12700">
            <a:solidFill>
              <a:srgbClr val="262626"/>
            </a:solidFill>
          </a:ln>
        </p:spPr>
        <p:style>
          <a:lnRef idx="1">
            <a:schemeClr val="dk1"/>
          </a:lnRef>
          <a:fillRef idx="0">
            <a:schemeClr val="dk1"/>
          </a:fillRef>
          <a:effectRef idx="0">
            <a:schemeClr val="dk1"/>
          </a:effectRef>
          <a:fontRef idx="minor">
            <a:schemeClr val="tx1"/>
          </a:fontRef>
        </p:style>
      </p:cxnSp>
      <p:sp>
        <p:nvSpPr>
          <p:cNvPr id="5" name="Content Placeholder 2"/>
          <p:cNvSpPr>
            <a:spLocks noGrp="1"/>
          </p:cNvSpPr>
          <p:nvPr>
            <p:ph idx="1"/>
          </p:nvPr>
        </p:nvSpPr>
        <p:spPr>
          <a:xfrm>
            <a:off x="837983" y="960583"/>
            <a:ext cx="10512862" cy="5089236"/>
          </a:xfrm>
          <a:prstGeom prst="rect">
            <a:avLst/>
          </a:prstGeom>
        </p:spPr>
        <p:txBody>
          <a:bodyPr anchor="ctr"/>
          <a:lstStyle>
            <a:lvl1pPr>
              <a:spcAft>
                <a:spcPts val="1200"/>
              </a:spcAft>
              <a:defRPr>
                <a:solidFill>
                  <a:schemeClr val="tx1"/>
                </a:solidFill>
              </a:defRPr>
            </a:lvl1pPr>
            <a:lvl2pPr>
              <a:spcAft>
                <a:spcPts val="1200"/>
              </a:spcAft>
              <a:defRPr>
                <a:solidFill>
                  <a:schemeClr val="tx1"/>
                </a:solidFill>
              </a:defRPr>
            </a:lvl2pPr>
            <a:lvl3pPr>
              <a:spcAft>
                <a:spcPts val="1200"/>
              </a:spcAft>
              <a:defRPr>
                <a:solidFill>
                  <a:schemeClr val="tx1"/>
                </a:solidFill>
              </a:defRPr>
            </a:lvl3pPr>
            <a:lvl4pPr>
              <a:spcAft>
                <a:spcPts val="1200"/>
              </a:spcAft>
              <a:defRPr>
                <a:solidFill>
                  <a:schemeClr val="tx1"/>
                </a:solidFill>
              </a:defRPr>
            </a:lvl4pPr>
            <a:lvl5pPr>
              <a:spcAft>
                <a:spcPts val="1200"/>
              </a:spcAft>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82079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b="1">
                <a:latin typeface="Georgia" panose="02040502050405020303" pitchFamily="18" charset="0"/>
              </a:defRPr>
            </a:lvl1pPr>
          </a:lstStyle>
          <a:p>
            <a:r>
              <a:rPr lang="en-US"/>
              <a:t>Click to edit Master title style</a:t>
            </a:r>
          </a:p>
        </p:txBody>
      </p:sp>
      <p:sp>
        <p:nvSpPr>
          <p:cNvPr id="11" name="Content Placeholder 2"/>
          <p:cNvSpPr>
            <a:spLocks noGrp="1"/>
          </p:cNvSpPr>
          <p:nvPr>
            <p:ph idx="1"/>
          </p:nvPr>
        </p:nvSpPr>
        <p:spPr>
          <a:xfrm>
            <a:off x="837982" y="960583"/>
            <a:ext cx="5120640" cy="5120640"/>
          </a:xfrm>
          <a:prstGeom prst="rect">
            <a:avLst/>
          </a:prstGeom>
        </p:spPr>
        <p:txBody>
          <a:bodyPr anchor="ct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idx="10"/>
          </p:nvPr>
        </p:nvSpPr>
        <p:spPr>
          <a:xfrm>
            <a:off x="6267232" y="960583"/>
            <a:ext cx="5120640" cy="5120640"/>
          </a:xfrm>
          <a:prstGeom prst="rect">
            <a:avLst/>
          </a:prstGeom>
        </p:spPr>
        <p:txBody>
          <a:bodyPr anchor="ct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33302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Full Image">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103B22-BA43-4247-9913-1DF23FCAE323}"/>
              </a:ext>
            </a:extLst>
          </p:cNvPr>
          <p:cNvPicPr>
            <a:picLocks noChangeAspect="1"/>
          </p:cNvPicPr>
          <p:nvPr userDrawn="1"/>
        </p:nvPicPr>
        <p:blipFill rotWithShape="1">
          <a:blip r:embed="rId2"/>
          <a:srcRect t="-254" b="15603"/>
          <a:stretch/>
        </p:blipFill>
        <p:spPr>
          <a:xfrm>
            <a:off x="0" y="-20671"/>
            <a:ext cx="12188825" cy="6878670"/>
          </a:xfrm>
          <a:prstGeom prst="rect">
            <a:avLst/>
          </a:prstGeom>
        </p:spPr>
      </p:pic>
      <p:sp>
        <p:nvSpPr>
          <p:cNvPr id="15" name="Rectangle 14"/>
          <p:cNvSpPr/>
          <p:nvPr/>
        </p:nvSpPr>
        <p:spPr>
          <a:xfrm>
            <a:off x="8909538" y="1594407"/>
            <a:ext cx="221536" cy="265457"/>
          </a:xfrm>
          <a:prstGeom prst="rect">
            <a:avLst/>
          </a:prstGeom>
        </p:spPr>
        <p:txBody>
          <a:bodyPr wrap="none">
            <a:spAutoFit/>
          </a:bodyPr>
          <a:lstStyle/>
          <a:p>
            <a:r>
              <a:rPr lang="en-US" sz="1125" dirty="0">
                <a:solidFill>
                  <a:schemeClr val="bg1"/>
                </a:solidFill>
                <a:latin typeface="Arial" panose="020B0604020202020204" pitchFamily="34" charset="0"/>
                <a:cs typeface="Arial" panose="020B0604020202020204" pitchFamily="34" charset="0"/>
              </a:rPr>
              <a:t>|</a:t>
            </a:r>
            <a:endParaRPr lang="en-US" sz="1125" dirty="0">
              <a:solidFill>
                <a:schemeClr val="bg1"/>
              </a:solidFill>
            </a:endParaRPr>
          </a:p>
        </p:txBody>
      </p:sp>
      <p:sp>
        <p:nvSpPr>
          <p:cNvPr id="2" name="Title 1"/>
          <p:cNvSpPr>
            <a:spLocks noGrp="1"/>
          </p:cNvSpPr>
          <p:nvPr>
            <p:ph type="ctrTitle" hasCustomPrompt="1"/>
          </p:nvPr>
        </p:nvSpPr>
        <p:spPr bwMode="auto">
          <a:xfrm>
            <a:off x="498635" y="1"/>
            <a:ext cx="8836324" cy="1264831"/>
          </a:xfrm>
          <a:prstGeom prst="rect">
            <a:avLst/>
          </a:prstGeom>
        </p:spPr>
        <p:txBody>
          <a:bodyPr lIns="0" tIns="0" rIns="0" bIns="0" anchor="b">
            <a:noAutofit/>
          </a:bodyPr>
          <a:lstStyle>
            <a:lvl1pPr marL="0" algn="l" defTabSz="514350" rtl="0" eaLnBrk="1" latinLnBrk="0" hangingPunct="1">
              <a:lnSpc>
                <a:spcPct val="100000"/>
              </a:lnSpc>
              <a:spcBef>
                <a:spcPct val="0"/>
              </a:spcBef>
              <a:buNone/>
              <a:defRPr lang="en-US" sz="6000" b="1" kern="1200" dirty="0">
                <a:solidFill>
                  <a:schemeClr val="bg1"/>
                </a:solidFill>
                <a:latin typeface="Arial" panose="020B0604020202020204" pitchFamily="34" charset="0"/>
                <a:ea typeface="+mj-ea"/>
                <a:cs typeface="Arial" panose="020B0604020202020204" pitchFamily="34" charset="0"/>
              </a:defRPr>
            </a:lvl1pPr>
          </a:lstStyle>
          <a:p>
            <a:r>
              <a:rPr lang="en-US"/>
              <a:t>Click to add title</a:t>
            </a:r>
          </a:p>
        </p:txBody>
      </p:sp>
      <p:sp>
        <p:nvSpPr>
          <p:cNvPr id="3" name="Subtitle 2"/>
          <p:cNvSpPr>
            <a:spLocks noGrp="1"/>
          </p:cNvSpPr>
          <p:nvPr>
            <p:ph type="subTitle" idx="1" hasCustomPrompt="1"/>
          </p:nvPr>
        </p:nvSpPr>
        <p:spPr bwMode="auto">
          <a:xfrm>
            <a:off x="498635" y="1294843"/>
            <a:ext cx="8856938" cy="389740"/>
          </a:xfrm>
          <a:prstGeom prst="rect">
            <a:avLst/>
          </a:prstGeom>
        </p:spPr>
        <p:txBody>
          <a:bodyPr lIns="0" tIns="0" rIns="0" bIns="0" anchor="b">
            <a:noAutofit/>
          </a:bodyPr>
          <a:lstStyle>
            <a:lvl1pPr marL="0" indent="0" algn="l">
              <a:buNone/>
              <a:defRPr lang="en-US" sz="3000" b="1" kern="1200">
                <a:solidFill>
                  <a:schemeClr val="bg1"/>
                </a:solidFill>
                <a:latin typeface="Arial" panose="020B0604020202020204" pitchFamily="34" charset="0"/>
                <a:ea typeface="+mj-ea"/>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add text</a:t>
            </a:r>
          </a:p>
        </p:txBody>
      </p:sp>
      <p:pic>
        <p:nvPicPr>
          <p:cNvPr id="7" name="Picture 6">
            <a:extLst>
              <a:ext uri="{FF2B5EF4-FFF2-40B4-BE49-F238E27FC236}">
                <a16:creationId xmlns:a16="http://schemas.microsoft.com/office/drawing/2014/main" id="{C5BED46D-3BFA-47EA-8A83-FEE71994A194}"/>
              </a:ext>
            </a:extLst>
          </p:cNvPr>
          <p:cNvPicPr>
            <a:picLocks noChangeAspect="1"/>
          </p:cNvPicPr>
          <p:nvPr userDrawn="1"/>
        </p:nvPicPr>
        <p:blipFill>
          <a:blip r:embed="rId3"/>
          <a:stretch>
            <a:fillRect/>
          </a:stretch>
        </p:blipFill>
        <p:spPr>
          <a:xfrm>
            <a:off x="7931210" y="830043"/>
            <a:ext cx="3808850" cy="313011"/>
          </a:xfrm>
          <a:prstGeom prst="rect">
            <a:avLst/>
          </a:prstGeom>
        </p:spPr>
      </p:pic>
    </p:spTree>
    <p:extLst>
      <p:ext uri="{BB962C8B-B14F-4D97-AF65-F5344CB8AC3E}">
        <p14:creationId xmlns:p14="http://schemas.microsoft.com/office/powerpoint/2010/main" val="12300931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normAutofit/>
          </a:bodyPr>
          <a:lstStyle>
            <a:lvl1pPr>
              <a:defRPr sz="2000" b="1" cap="none">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41727179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pos="1066" userDrawn="1">
          <p15:clr>
            <a:srgbClr val="FBAE40"/>
          </p15:clr>
        </p15:guide>
        <p15:guide id="2" orient="horz" pos="153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Blank 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829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Photo with Title/Subtitle/Content">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681547A-F90A-45BD-A600-2EBD37E62AA4}"/>
              </a:ext>
            </a:extLst>
          </p:cNvPr>
          <p:cNvPicPr>
            <a:picLocks noChangeAspect="1"/>
          </p:cNvPicPr>
          <p:nvPr userDrawn="1"/>
        </p:nvPicPr>
        <p:blipFill rotWithShape="1">
          <a:blip r:embed="rId2"/>
          <a:srcRect b="15603"/>
          <a:stretch/>
        </p:blipFill>
        <p:spPr>
          <a:xfrm>
            <a:off x="-1" y="-1"/>
            <a:ext cx="12188825" cy="6858001"/>
          </a:xfrm>
          <a:prstGeom prst="rect">
            <a:avLst/>
          </a:prstGeom>
        </p:spPr>
      </p:pic>
      <p:cxnSp>
        <p:nvCxnSpPr>
          <p:cNvPr id="7" name="Straight Connector 6">
            <a:extLst>
              <a:ext uri="{FF2B5EF4-FFF2-40B4-BE49-F238E27FC236}">
                <a16:creationId xmlns:a16="http://schemas.microsoft.com/office/drawing/2014/main" id="{79C6FE92-E738-A94C-9AF4-F919BA9C0DF8}"/>
              </a:ext>
            </a:extLst>
          </p:cNvPr>
          <p:cNvCxnSpPr>
            <a:cxnSpLocks/>
          </p:cNvCxnSpPr>
          <p:nvPr/>
        </p:nvCxnSpPr>
        <p:spPr>
          <a:xfrm>
            <a:off x="672980" y="2739743"/>
            <a:ext cx="86834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2" name="Text Placeholder 11"/>
          <p:cNvSpPr>
            <a:spLocks noGrp="1"/>
          </p:cNvSpPr>
          <p:nvPr>
            <p:ph type="body" sz="quarter" idx="10" hasCustomPrompt="1"/>
          </p:nvPr>
        </p:nvSpPr>
        <p:spPr>
          <a:xfrm>
            <a:off x="561832" y="419102"/>
            <a:ext cx="8224283" cy="1968500"/>
          </a:xfrm>
          <a:prstGeom prst="rect">
            <a:avLst/>
          </a:prstGeom>
        </p:spPr>
        <p:txBody>
          <a:bodyPr anchor="b">
            <a:normAutofit/>
          </a:bodyPr>
          <a:lstStyle>
            <a:lvl1pPr marL="0" indent="0">
              <a:buNone/>
              <a:defRPr sz="5000" b="1">
                <a:solidFill>
                  <a:schemeClr val="tx1"/>
                </a:solidFill>
                <a:latin typeface="Georgia" panose="02040502050405020303" pitchFamily="18" charset="0"/>
              </a:defRPr>
            </a:lvl1pPr>
            <a:lvl5pPr>
              <a:defRPr/>
            </a:lvl5pPr>
          </a:lstStyle>
          <a:p>
            <a:pPr lvl="0"/>
            <a:r>
              <a:rPr lang="en-US"/>
              <a:t>Enter short </a:t>
            </a:r>
            <a:br>
              <a:rPr lang="en-US"/>
            </a:br>
            <a:r>
              <a:rPr lang="en-US"/>
              <a:t>title here</a:t>
            </a:r>
          </a:p>
        </p:txBody>
      </p:sp>
      <p:sp>
        <p:nvSpPr>
          <p:cNvPr id="13" name="Text Placeholder 11"/>
          <p:cNvSpPr>
            <a:spLocks noGrp="1"/>
          </p:cNvSpPr>
          <p:nvPr>
            <p:ph type="body" sz="quarter" idx="11" hasCustomPrompt="1"/>
          </p:nvPr>
        </p:nvSpPr>
        <p:spPr>
          <a:xfrm>
            <a:off x="561832" y="3022600"/>
            <a:ext cx="8224283" cy="558800"/>
          </a:xfrm>
          <a:prstGeom prst="rect">
            <a:avLst/>
          </a:prstGeom>
        </p:spPr>
        <p:txBody>
          <a:bodyPr>
            <a:noAutofit/>
          </a:bodyPr>
          <a:lstStyle>
            <a:lvl1pPr marL="0" indent="0">
              <a:buNone/>
              <a:defRPr sz="3000" b="0" cap="all" baseline="0">
                <a:solidFill>
                  <a:schemeClr val="tx1"/>
                </a:solidFill>
              </a:defRPr>
            </a:lvl1pPr>
            <a:lvl5pPr>
              <a:defRPr/>
            </a:lvl5pPr>
          </a:lstStyle>
          <a:p>
            <a:pPr lvl="0"/>
            <a:r>
              <a:rPr lang="en-US"/>
              <a:t>ENTER SUBTITLE HERE</a:t>
            </a:r>
          </a:p>
        </p:txBody>
      </p:sp>
      <p:sp>
        <p:nvSpPr>
          <p:cNvPr id="14" name="Text Placeholder 11"/>
          <p:cNvSpPr>
            <a:spLocks noGrp="1"/>
          </p:cNvSpPr>
          <p:nvPr>
            <p:ph type="body" sz="quarter" idx="12" hasCustomPrompt="1"/>
          </p:nvPr>
        </p:nvSpPr>
        <p:spPr>
          <a:xfrm>
            <a:off x="561832" y="3581401"/>
            <a:ext cx="8224283" cy="2918931"/>
          </a:xfrm>
          <a:prstGeom prst="rect">
            <a:avLst/>
          </a:prstGeom>
        </p:spPr>
        <p:txBody>
          <a:bodyPr>
            <a:noAutofit/>
          </a:bodyPr>
          <a:lstStyle>
            <a:lvl1pPr marL="0" indent="0">
              <a:spcAft>
                <a:spcPts val="338"/>
              </a:spcAft>
              <a:buNone/>
              <a:defRPr sz="2000" b="0" i="1" cap="none" baseline="0">
                <a:solidFill>
                  <a:schemeClr val="tx1"/>
                </a:solidFill>
              </a:defRPr>
            </a:lvl1pPr>
            <a:lvl5pPr>
              <a:defRPr/>
            </a:lvl5pPr>
          </a:lstStyle>
          <a:p>
            <a:pPr lvl="0"/>
            <a:r>
              <a:rPr lang="en-US"/>
              <a:t>ENTER text here</a:t>
            </a:r>
          </a:p>
          <a:p>
            <a:pPr lvl="0"/>
            <a:r>
              <a:rPr lang="en-US"/>
              <a:t>Enter you text here</a:t>
            </a:r>
          </a:p>
        </p:txBody>
      </p:sp>
      <p:pic>
        <p:nvPicPr>
          <p:cNvPr id="100" name="Picture 99">
            <a:extLst>
              <a:ext uri="{FF2B5EF4-FFF2-40B4-BE49-F238E27FC236}">
                <a16:creationId xmlns:a16="http://schemas.microsoft.com/office/drawing/2014/main" id="{DE3D7C7D-58D1-4A25-966D-3AA4B5E42A33}"/>
              </a:ext>
            </a:extLst>
          </p:cNvPr>
          <p:cNvPicPr>
            <a:picLocks noChangeAspect="1"/>
          </p:cNvPicPr>
          <p:nvPr userDrawn="1"/>
        </p:nvPicPr>
        <p:blipFill>
          <a:blip r:embed="rId3"/>
          <a:stretch>
            <a:fillRect/>
          </a:stretch>
        </p:blipFill>
        <p:spPr>
          <a:xfrm>
            <a:off x="10195903" y="5604768"/>
            <a:ext cx="2345011" cy="1517360"/>
          </a:xfrm>
          <a:prstGeom prst="rect">
            <a:avLst/>
          </a:prstGeom>
        </p:spPr>
      </p:pic>
    </p:spTree>
    <p:extLst>
      <p:ext uri="{BB962C8B-B14F-4D97-AF65-F5344CB8AC3E}">
        <p14:creationId xmlns:p14="http://schemas.microsoft.com/office/powerpoint/2010/main" val="3097055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hoto with Text 1">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F2AA3E-1F17-4183-9994-C492EE3581DD}"/>
              </a:ext>
            </a:extLst>
          </p:cNvPr>
          <p:cNvPicPr>
            <a:picLocks noChangeAspect="1"/>
          </p:cNvPicPr>
          <p:nvPr userDrawn="1"/>
        </p:nvPicPr>
        <p:blipFill rotWithShape="1">
          <a:blip r:embed="rId2"/>
          <a:srcRect t="15603"/>
          <a:stretch/>
        </p:blipFill>
        <p:spPr>
          <a:xfrm>
            <a:off x="-1" y="1"/>
            <a:ext cx="12188825" cy="6858000"/>
          </a:xfrm>
          <a:prstGeom prst="rect">
            <a:avLst/>
          </a:prstGeom>
        </p:spPr>
      </p:pic>
      <p:sp>
        <p:nvSpPr>
          <p:cNvPr id="4" name="Text Placeholder 3"/>
          <p:cNvSpPr>
            <a:spLocks noGrp="1"/>
          </p:cNvSpPr>
          <p:nvPr>
            <p:ph type="body" sz="quarter" idx="10" hasCustomPrompt="1"/>
          </p:nvPr>
        </p:nvSpPr>
        <p:spPr>
          <a:xfrm>
            <a:off x="2198688" y="2986088"/>
            <a:ext cx="7234237" cy="695325"/>
          </a:xfrm>
          <a:solidFill>
            <a:schemeClr val="bg1"/>
          </a:solidFill>
        </p:spPr>
        <p:txBody>
          <a:bodyPr>
            <a:normAutofit/>
          </a:bodyPr>
          <a:lstStyle>
            <a:lvl1pPr marL="0" indent="0" algn="ctr">
              <a:buNone/>
              <a:defRPr sz="3000"/>
            </a:lvl1pPr>
          </a:lstStyle>
          <a:p>
            <a:pPr lvl="0"/>
            <a:r>
              <a:rPr lang="en-US"/>
              <a:t>Enter short text here</a:t>
            </a:r>
          </a:p>
        </p:txBody>
      </p:sp>
      <p:pic>
        <p:nvPicPr>
          <p:cNvPr id="48" name="Picture 47">
            <a:extLst>
              <a:ext uri="{FF2B5EF4-FFF2-40B4-BE49-F238E27FC236}">
                <a16:creationId xmlns:a16="http://schemas.microsoft.com/office/drawing/2014/main" id="{FA44BA79-B84C-479E-9F6F-56E760D5C157}"/>
              </a:ext>
            </a:extLst>
          </p:cNvPr>
          <p:cNvPicPr>
            <a:picLocks noChangeAspect="1"/>
          </p:cNvPicPr>
          <p:nvPr userDrawn="1"/>
        </p:nvPicPr>
        <p:blipFill>
          <a:blip r:embed="rId3"/>
          <a:stretch>
            <a:fillRect/>
          </a:stretch>
        </p:blipFill>
        <p:spPr>
          <a:xfrm>
            <a:off x="10195903" y="5604768"/>
            <a:ext cx="2345011" cy="1517360"/>
          </a:xfrm>
          <a:prstGeom prst="rect">
            <a:avLst/>
          </a:prstGeom>
        </p:spPr>
      </p:pic>
    </p:spTree>
    <p:extLst>
      <p:ext uri="{BB962C8B-B14F-4D97-AF65-F5344CB8AC3E}">
        <p14:creationId xmlns:p14="http://schemas.microsoft.com/office/powerpoint/2010/main" val="16734828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pos="6824" userDrawn="1">
          <p15:clr>
            <a:srgbClr val="FBAE40"/>
          </p15:clr>
        </p15:guide>
        <p15:guide id="2" orient="horz"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hoto with Text 2">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EB06F0-4D4C-40FE-A129-C1A158A0D71B}"/>
              </a:ext>
            </a:extLst>
          </p:cNvPr>
          <p:cNvPicPr>
            <a:picLocks noChangeAspect="1"/>
          </p:cNvPicPr>
          <p:nvPr userDrawn="1"/>
        </p:nvPicPr>
        <p:blipFill rotWithShape="1">
          <a:blip r:embed="rId2"/>
          <a:srcRect t="8284" b="7320"/>
          <a:stretch/>
        </p:blipFill>
        <p:spPr>
          <a:xfrm>
            <a:off x="-1" y="0"/>
            <a:ext cx="12188825" cy="6858000"/>
          </a:xfrm>
          <a:prstGeom prst="rect">
            <a:avLst/>
          </a:prstGeom>
        </p:spPr>
      </p:pic>
      <p:sp>
        <p:nvSpPr>
          <p:cNvPr id="7" name="Text Placeholder 3"/>
          <p:cNvSpPr>
            <a:spLocks noGrp="1"/>
          </p:cNvSpPr>
          <p:nvPr>
            <p:ph type="body" sz="quarter" idx="10" hasCustomPrompt="1"/>
          </p:nvPr>
        </p:nvSpPr>
        <p:spPr>
          <a:xfrm>
            <a:off x="2198688" y="2986088"/>
            <a:ext cx="7234237" cy="695325"/>
          </a:xfrm>
          <a:solidFill>
            <a:schemeClr val="bg2"/>
          </a:solidFill>
        </p:spPr>
        <p:txBody>
          <a:bodyPr>
            <a:normAutofit/>
          </a:bodyPr>
          <a:lstStyle>
            <a:lvl1pPr marL="0" indent="0" algn="ctr">
              <a:buNone/>
              <a:defRPr sz="3000"/>
            </a:lvl1pPr>
          </a:lstStyle>
          <a:p>
            <a:pPr lvl="0"/>
            <a:r>
              <a:rPr lang="en-US"/>
              <a:t>Enter short text here</a:t>
            </a:r>
          </a:p>
        </p:txBody>
      </p:sp>
      <p:pic>
        <p:nvPicPr>
          <p:cNvPr id="95" name="Picture 94">
            <a:extLst>
              <a:ext uri="{FF2B5EF4-FFF2-40B4-BE49-F238E27FC236}">
                <a16:creationId xmlns:a16="http://schemas.microsoft.com/office/drawing/2014/main" id="{C568666D-266F-4FD5-BA9C-79C854A307AF}"/>
              </a:ext>
            </a:extLst>
          </p:cNvPr>
          <p:cNvPicPr>
            <a:picLocks noChangeAspect="1"/>
          </p:cNvPicPr>
          <p:nvPr userDrawn="1"/>
        </p:nvPicPr>
        <p:blipFill>
          <a:blip r:embed="rId3"/>
          <a:stretch>
            <a:fillRect/>
          </a:stretch>
        </p:blipFill>
        <p:spPr>
          <a:xfrm>
            <a:off x="10195903" y="5604768"/>
            <a:ext cx="2345011" cy="1517360"/>
          </a:xfrm>
          <a:prstGeom prst="rect">
            <a:avLst/>
          </a:prstGeom>
        </p:spPr>
      </p:pic>
    </p:spTree>
    <p:extLst>
      <p:ext uri="{BB962C8B-B14F-4D97-AF65-F5344CB8AC3E}">
        <p14:creationId xmlns:p14="http://schemas.microsoft.com/office/powerpoint/2010/main" val="20163084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pos="6824" userDrawn="1">
          <p15:clr>
            <a:srgbClr val="FBAE40"/>
          </p15:clr>
        </p15:guide>
        <p15:guide id="2" orient="horz"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hoto with Text 3">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2E6E7F-1CDC-4618-A90F-831B7911B1F7}"/>
              </a:ext>
            </a:extLst>
          </p:cNvPr>
          <p:cNvPicPr>
            <a:picLocks noChangeAspect="1"/>
          </p:cNvPicPr>
          <p:nvPr userDrawn="1"/>
        </p:nvPicPr>
        <p:blipFill rotWithShape="1">
          <a:blip r:embed="rId2"/>
          <a:srcRect t="15603"/>
          <a:stretch/>
        </p:blipFill>
        <p:spPr>
          <a:xfrm>
            <a:off x="-1" y="0"/>
            <a:ext cx="12188825" cy="6858000"/>
          </a:xfrm>
          <a:prstGeom prst="rect">
            <a:avLst/>
          </a:prstGeom>
        </p:spPr>
      </p:pic>
      <p:sp>
        <p:nvSpPr>
          <p:cNvPr id="7" name="Text Placeholder 3"/>
          <p:cNvSpPr>
            <a:spLocks noGrp="1"/>
          </p:cNvSpPr>
          <p:nvPr>
            <p:ph type="body" sz="quarter" idx="10" hasCustomPrompt="1"/>
          </p:nvPr>
        </p:nvSpPr>
        <p:spPr>
          <a:xfrm>
            <a:off x="2198688" y="2986088"/>
            <a:ext cx="7234237" cy="695325"/>
          </a:xfrm>
          <a:solidFill>
            <a:schemeClr val="bg1"/>
          </a:solidFill>
        </p:spPr>
        <p:txBody>
          <a:bodyPr>
            <a:normAutofit/>
          </a:bodyPr>
          <a:lstStyle>
            <a:lvl1pPr marL="0" indent="0" algn="ctr">
              <a:buNone/>
              <a:defRPr sz="3000"/>
            </a:lvl1pPr>
          </a:lstStyle>
          <a:p>
            <a:pPr lvl="0"/>
            <a:r>
              <a:rPr lang="en-US"/>
              <a:t>Enter short text here</a:t>
            </a:r>
          </a:p>
        </p:txBody>
      </p:sp>
      <p:pic>
        <p:nvPicPr>
          <p:cNvPr id="48" name="Picture 47">
            <a:extLst>
              <a:ext uri="{FF2B5EF4-FFF2-40B4-BE49-F238E27FC236}">
                <a16:creationId xmlns:a16="http://schemas.microsoft.com/office/drawing/2014/main" id="{A2DB2387-58AA-45A3-8BF5-D9384651ED1F}"/>
              </a:ext>
            </a:extLst>
          </p:cNvPr>
          <p:cNvPicPr>
            <a:picLocks noChangeAspect="1"/>
          </p:cNvPicPr>
          <p:nvPr userDrawn="1"/>
        </p:nvPicPr>
        <p:blipFill>
          <a:blip r:embed="rId3"/>
          <a:stretch>
            <a:fillRect/>
          </a:stretch>
        </p:blipFill>
        <p:spPr>
          <a:xfrm>
            <a:off x="10195903" y="5604768"/>
            <a:ext cx="2345011" cy="1517360"/>
          </a:xfrm>
          <a:prstGeom prst="rect">
            <a:avLst/>
          </a:prstGeom>
        </p:spPr>
      </p:pic>
    </p:spTree>
    <p:extLst>
      <p:ext uri="{BB962C8B-B14F-4D97-AF65-F5344CB8AC3E}">
        <p14:creationId xmlns:p14="http://schemas.microsoft.com/office/powerpoint/2010/main" val="23912388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hoto with Text 4">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6718EE-5A49-462F-BE4B-FF9E1119E625}"/>
              </a:ext>
            </a:extLst>
          </p:cNvPr>
          <p:cNvPicPr>
            <a:picLocks noChangeAspect="1"/>
          </p:cNvPicPr>
          <p:nvPr userDrawn="1"/>
        </p:nvPicPr>
        <p:blipFill rotWithShape="1">
          <a:blip r:embed="rId2"/>
          <a:srcRect t="14268" b="1336"/>
          <a:stretch/>
        </p:blipFill>
        <p:spPr>
          <a:xfrm>
            <a:off x="-1" y="1"/>
            <a:ext cx="12188825" cy="6858000"/>
          </a:xfrm>
          <a:prstGeom prst="rect">
            <a:avLst/>
          </a:prstGeom>
        </p:spPr>
      </p:pic>
      <p:sp>
        <p:nvSpPr>
          <p:cNvPr id="7" name="Text Placeholder 3"/>
          <p:cNvSpPr>
            <a:spLocks noGrp="1"/>
          </p:cNvSpPr>
          <p:nvPr>
            <p:ph type="body" sz="quarter" idx="10" hasCustomPrompt="1"/>
          </p:nvPr>
        </p:nvSpPr>
        <p:spPr>
          <a:xfrm>
            <a:off x="2198688" y="2986088"/>
            <a:ext cx="7234237" cy="695325"/>
          </a:xfrm>
          <a:solidFill>
            <a:schemeClr val="bg2"/>
          </a:solidFill>
        </p:spPr>
        <p:txBody>
          <a:bodyPr>
            <a:normAutofit/>
          </a:bodyPr>
          <a:lstStyle>
            <a:lvl1pPr marL="0" indent="0" algn="ctr">
              <a:buNone/>
              <a:defRPr sz="3000"/>
            </a:lvl1pPr>
          </a:lstStyle>
          <a:p>
            <a:pPr lvl="0"/>
            <a:r>
              <a:rPr lang="en-US"/>
              <a:t>Enter short text here</a:t>
            </a:r>
          </a:p>
        </p:txBody>
      </p:sp>
      <p:pic>
        <p:nvPicPr>
          <p:cNvPr id="48" name="Picture 47">
            <a:extLst>
              <a:ext uri="{FF2B5EF4-FFF2-40B4-BE49-F238E27FC236}">
                <a16:creationId xmlns:a16="http://schemas.microsoft.com/office/drawing/2014/main" id="{4DD5964D-22D8-4857-B555-9A4A983D3FCD}"/>
              </a:ext>
            </a:extLst>
          </p:cNvPr>
          <p:cNvPicPr>
            <a:picLocks noChangeAspect="1"/>
          </p:cNvPicPr>
          <p:nvPr userDrawn="1"/>
        </p:nvPicPr>
        <p:blipFill>
          <a:blip r:embed="rId3"/>
          <a:stretch>
            <a:fillRect/>
          </a:stretch>
        </p:blipFill>
        <p:spPr>
          <a:xfrm>
            <a:off x="10195903" y="5604768"/>
            <a:ext cx="2345011" cy="1517360"/>
          </a:xfrm>
          <a:prstGeom prst="rect">
            <a:avLst/>
          </a:prstGeom>
        </p:spPr>
      </p:pic>
    </p:spTree>
    <p:extLst>
      <p:ext uri="{BB962C8B-B14F-4D97-AF65-F5344CB8AC3E}">
        <p14:creationId xmlns:p14="http://schemas.microsoft.com/office/powerpoint/2010/main" val="36804138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Photo with Text 4">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CE1C40-E676-41DF-B587-5D793FD94776}"/>
              </a:ext>
            </a:extLst>
          </p:cNvPr>
          <p:cNvPicPr>
            <a:picLocks noChangeAspect="1"/>
          </p:cNvPicPr>
          <p:nvPr userDrawn="1"/>
        </p:nvPicPr>
        <p:blipFill rotWithShape="1">
          <a:blip r:embed="rId2"/>
          <a:srcRect t="13194" b="2276"/>
          <a:stretch/>
        </p:blipFill>
        <p:spPr>
          <a:xfrm>
            <a:off x="0" y="-1"/>
            <a:ext cx="12188825" cy="6858001"/>
          </a:xfrm>
          <a:prstGeom prst="rect">
            <a:avLst/>
          </a:prstGeom>
        </p:spPr>
      </p:pic>
      <p:sp>
        <p:nvSpPr>
          <p:cNvPr id="5" name="Rectangle 4">
            <a:extLst>
              <a:ext uri="{FF2B5EF4-FFF2-40B4-BE49-F238E27FC236}">
                <a16:creationId xmlns:a16="http://schemas.microsoft.com/office/drawing/2014/main" id="{04AFBCDA-D18A-4AEB-AC9D-AB518E9B561E}"/>
              </a:ext>
            </a:extLst>
          </p:cNvPr>
          <p:cNvSpPr/>
          <p:nvPr userDrawn="1"/>
        </p:nvSpPr>
        <p:spPr>
          <a:xfrm>
            <a:off x="0" y="-1"/>
            <a:ext cx="12188825" cy="6858001"/>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47">
            <a:extLst>
              <a:ext uri="{FF2B5EF4-FFF2-40B4-BE49-F238E27FC236}">
                <a16:creationId xmlns:a16="http://schemas.microsoft.com/office/drawing/2014/main" id="{4DD5964D-22D8-4857-B555-9A4A983D3FCD}"/>
              </a:ext>
            </a:extLst>
          </p:cNvPr>
          <p:cNvPicPr>
            <a:picLocks noChangeAspect="1"/>
          </p:cNvPicPr>
          <p:nvPr userDrawn="1"/>
        </p:nvPicPr>
        <p:blipFill>
          <a:blip r:embed="rId3"/>
          <a:stretch>
            <a:fillRect/>
          </a:stretch>
        </p:blipFill>
        <p:spPr>
          <a:xfrm>
            <a:off x="10195903" y="5604768"/>
            <a:ext cx="2345011" cy="1517360"/>
          </a:xfrm>
          <a:prstGeom prst="rect">
            <a:avLst/>
          </a:prstGeom>
        </p:spPr>
      </p:pic>
      <p:sp>
        <p:nvSpPr>
          <p:cNvPr id="8" name="Text Placeholder 7">
            <a:extLst>
              <a:ext uri="{FF2B5EF4-FFF2-40B4-BE49-F238E27FC236}">
                <a16:creationId xmlns:a16="http://schemas.microsoft.com/office/drawing/2014/main" id="{6207A6CB-1ED5-4E13-AAD2-6C36B9DACE42}"/>
              </a:ext>
            </a:extLst>
          </p:cNvPr>
          <p:cNvSpPr>
            <a:spLocks noGrp="1"/>
          </p:cNvSpPr>
          <p:nvPr>
            <p:ph type="body" sz="quarter" idx="10" hasCustomPrompt="1"/>
          </p:nvPr>
        </p:nvSpPr>
        <p:spPr>
          <a:xfrm>
            <a:off x="2453481" y="3428999"/>
            <a:ext cx="7281862" cy="914400"/>
          </a:xfrm>
        </p:spPr>
        <p:txBody>
          <a:bodyPr>
            <a:noAutofit/>
          </a:bodyPr>
          <a:lstStyle>
            <a:lvl1pPr marL="0" indent="0" algn="ctr">
              <a:buNone/>
              <a:defRPr sz="5000" b="1">
                <a:solidFill>
                  <a:schemeClr val="accent4"/>
                </a:solidFill>
                <a:latin typeface="Georgia" panose="02040502050405020303" pitchFamily="18" charset="0"/>
              </a:defRPr>
            </a:lvl1pPr>
          </a:lstStyle>
          <a:p>
            <a:pPr lvl="0"/>
            <a:r>
              <a:rPr lang="en-US"/>
              <a:t>Master text styles</a:t>
            </a:r>
          </a:p>
        </p:txBody>
      </p:sp>
      <p:sp>
        <p:nvSpPr>
          <p:cNvPr id="10" name="Text Placeholder 7">
            <a:extLst>
              <a:ext uri="{FF2B5EF4-FFF2-40B4-BE49-F238E27FC236}">
                <a16:creationId xmlns:a16="http://schemas.microsoft.com/office/drawing/2014/main" id="{79507DE9-0ED9-4044-B4CC-311F20691CF6}"/>
              </a:ext>
            </a:extLst>
          </p:cNvPr>
          <p:cNvSpPr>
            <a:spLocks noGrp="1"/>
          </p:cNvSpPr>
          <p:nvPr>
            <p:ph type="body" sz="quarter" idx="11"/>
          </p:nvPr>
        </p:nvSpPr>
        <p:spPr>
          <a:xfrm>
            <a:off x="2453481" y="3020789"/>
            <a:ext cx="7281862" cy="538842"/>
          </a:xfrm>
        </p:spPr>
        <p:txBody>
          <a:bodyPr>
            <a:normAutofit/>
          </a:bodyPr>
          <a:lstStyle>
            <a:lvl1pPr marL="0" indent="0">
              <a:buNone/>
              <a:defRPr sz="3000" b="0">
                <a:solidFill>
                  <a:schemeClr val="tx1"/>
                </a:solidFill>
                <a:latin typeface="+mj-lt"/>
              </a:defRPr>
            </a:lvl1pPr>
          </a:lstStyle>
          <a:p>
            <a:pPr lvl="0"/>
            <a:r>
              <a:rPr lang="en-US"/>
              <a:t>Edit Master text styles</a:t>
            </a:r>
          </a:p>
        </p:txBody>
      </p:sp>
      <p:sp>
        <p:nvSpPr>
          <p:cNvPr id="11" name="Text Placeholder 7">
            <a:extLst>
              <a:ext uri="{FF2B5EF4-FFF2-40B4-BE49-F238E27FC236}">
                <a16:creationId xmlns:a16="http://schemas.microsoft.com/office/drawing/2014/main" id="{806C531C-F926-4D14-BE79-C0FF73F4EA5C}"/>
              </a:ext>
            </a:extLst>
          </p:cNvPr>
          <p:cNvSpPr>
            <a:spLocks noGrp="1"/>
          </p:cNvSpPr>
          <p:nvPr>
            <p:ph type="body" sz="quarter" idx="12"/>
          </p:nvPr>
        </p:nvSpPr>
        <p:spPr>
          <a:xfrm>
            <a:off x="2453481" y="4180109"/>
            <a:ext cx="7281862" cy="538842"/>
          </a:xfrm>
        </p:spPr>
        <p:txBody>
          <a:bodyPr>
            <a:normAutofit/>
          </a:bodyPr>
          <a:lstStyle>
            <a:lvl1pPr marL="0" indent="0" algn="r">
              <a:buNone/>
              <a:defRPr sz="3000" b="0">
                <a:solidFill>
                  <a:schemeClr val="tx1"/>
                </a:solidFill>
                <a:latin typeface="+mj-lt"/>
              </a:defRPr>
            </a:lvl1pPr>
          </a:lstStyle>
          <a:p>
            <a:pPr lvl="0"/>
            <a:r>
              <a:rPr lang="en-US"/>
              <a:t>Edit Master text styles</a:t>
            </a:r>
          </a:p>
        </p:txBody>
      </p:sp>
    </p:spTree>
    <p:extLst>
      <p:ext uri="{BB962C8B-B14F-4D97-AF65-F5344CB8AC3E}">
        <p14:creationId xmlns:p14="http://schemas.microsoft.com/office/powerpoint/2010/main" val="12384902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Half Image 1">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FD4A988D-2989-A8E1-9C99-B0CBCF00D753}"/>
              </a:ext>
            </a:extLst>
          </p:cNvPr>
          <p:cNvSpPr>
            <a:spLocks noGrp="1"/>
          </p:cNvSpPr>
          <p:nvPr>
            <p:ph type="title" hasCustomPrompt="1"/>
          </p:nvPr>
        </p:nvSpPr>
        <p:spPr>
          <a:xfrm>
            <a:off x="4863402" y="541767"/>
            <a:ext cx="7137407" cy="2466975"/>
          </a:xfrm>
          <a:prstGeom prst="rect">
            <a:avLst/>
          </a:prstGeom>
        </p:spPr>
        <p:txBody>
          <a:bodyPr lIns="0" tIns="0" rIns="0" bIns="0" anchor="b">
            <a:normAutofit/>
          </a:bodyPr>
          <a:lstStyle>
            <a:lvl1pPr marL="0" algn="l" defTabSz="514350" rtl="0" eaLnBrk="1" latinLnBrk="0" hangingPunct="1">
              <a:lnSpc>
                <a:spcPct val="100000"/>
              </a:lnSpc>
              <a:spcBef>
                <a:spcPct val="0"/>
              </a:spcBef>
              <a:buNone/>
              <a:defRPr lang="en-US" sz="5000" b="1" i="0" kern="1200" dirty="0">
                <a:solidFill>
                  <a:schemeClr val="tx1"/>
                </a:solidFill>
                <a:latin typeface="Georgia" panose="02040502050405020303" pitchFamily="18" charset="0"/>
                <a:ea typeface="+mj-ea"/>
                <a:cs typeface="Arial" panose="020B0604020202020204" pitchFamily="34" charset="0"/>
              </a:defRPr>
            </a:lvl1pPr>
          </a:lstStyle>
          <a:p>
            <a:r>
              <a:rPr lang="en-US"/>
              <a:t>Click to add title</a:t>
            </a:r>
          </a:p>
        </p:txBody>
      </p:sp>
      <p:sp>
        <p:nvSpPr>
          <p:cNvPr id="5" name="Text Placeholder 2">
            <a:extLst>
              <a:ext uri="{FF2B5EF4-FFF2-40B4-BE49-F238E27FC236}">
                <a16:creationId xmlns:a16="http://schemas.microsoft.com/office/drawing/2014/main" id="{6B509D50-F922-5833-D845-900B605DCD50}"/>
              </a:ext>
            </a:extLst>
          </p:cNvPr>
          <p:cNvSpPr>
            <a:spLocks noGrp="1"/>
          </p:cNvSpPr>
          <p:nvPr>
            <p:ph type="body" sz="quarter" idx="12" hasCustomPrompt="1"/>
          </p:nvPr>
        </p:nvSpPr>
        <p:spPr>
          <a:xfrm>
            <a:off x="4860968" y="3129164"/>
            <a:ext cx="7137406" cy="730239"/>
          </a:xfrm>
          <a:prstGeom prst="rect">
            <a:avLst/>
          </a:prstGeom>
        </p:spPr>
        <p:txBody>
          <a:bodyPr vert="horz" lIns="0" tIns="0" rIns="0" bIns="0" rtlCol="0" anchor="ctr">
            <a:noAutofit/>
          </a:bodyPr>
          <a:lstStyle>
            <a:lvl1pPr>
              <a:spcAft>
                <a:spcPts val="0"/>
              </a:spcAft>
              <a:buFontTx/>
              <a:buNone/>
              <a:defRPr lang="en-US" sz="3000" b="0" smtClean="0">
                <a:solidFill>
                  <a:schemeClr val="accent2"/>
                </a:solidFill>
                <a:latin typeface="Arial" panose="020B0604020202020204" pitchFamily="34" charset="0"/>
                <a:ea typeface="+mj-ea"/>
                <a:cs typeface="Arial" panose="020B0604020202020204" pitchFamily="34" charset="0"/>
              </a:defRPr>
            </a:lvl1pPr>
            <a:lvl2pPr>
              <a:defRPr lang="en-US" sz="1125" smtClean="0">
                <a:solidFill>
                  <a:schemeClr val="bg1"/>
                </a:solidFill>
                <a:latin typeface="Calibri" panose="020F0502020204030204" pitchFamily="34" charset="0"/>
                <a:ea typeface="+mj-ea"/>
                <a:cs typeface="Calibri" panose="020F0502020204030204" pitchFamily="34" charset="0"/>
              </a:defRPr>
            </a:lvl2pPr>
            <a:lvl3pPr>
              <a:defRPr lang="en-US" smtClean="0"/>
            </a:lvl3pPr>
            <a:lvl4pPr>
              <a:defRPr lang="en-US" smtClean="0"/>
            </a:lvl4pPr>
            <a:lvl5pPr>
              <a:defRPr lang="en-US"/>
            </a:lvl5pPr>
          </a:lstStyle>
          <a:p>
            <a:pPr marL="0" lvl="0" indent="0">
              <a:lnSpc>
                <a:spcPct val="100000"/>
              </a:lnSpc>
              <a:spcBef>
                <a:spcPct val="0"/>
              </a:spcBef>
              <a:buNone/>
            </a:pPr>
            <a:r>
              <a:rPr lang="en-US"/>
              <a:t>Click to add information</a:t>
            </a:r>
          </a:p>
        </p:txBody>
      </p:sp>
      <p:sp>
        <p:nvSpPr>
          <p:cNvPr id="6" name="Text Placeholder 2">
            <a:extLst>
              <a:ext uri="{FF2B5EF4-FFF2-40B4-BE49-F238E27FC236}">
                <a16:creationId xmlns:a16="http://schemas.microsoft.com/office/drawing/2014/main" id="{7DFF213F-5AB0-7D1D-F941-62057ABC1DD5}"/>
              </a:ext>
            </a:extLst>
          </p:cNvPr>
          <p:cNvSpPr>
            <a:spLocks noGrp="1"/>
          </p:cNvSpPr>
          <p:nvPr>
            <p:ph type="body" sz="quarter" idx="13" hasCustomPrompt="1"/>
          </p:nvPr>
        </p:nvSpPr>
        <p:spPr>
          <a:xfrm>
            <a:off x="4860553" y="3966844"/>
            <a:ext cx="7137407" cy="1015887"/>
          </a:xfrm>
          <a:prstGeom prst="rect">
            <a:avLst/>
          </a:prstGeom>
        </p:spPr>
        <p:txBody>
          <a:bodyPr vert="horz" lIns="0" tIns="0" rIns="0" bIns="0" rtlCol="0" anchor="ctr">
            <a:noAutofit/>
          </a:bodyPr>
          <a:lstStyle>
            <a:lvl1pPr>
              <a:spcAft>
                <a:spcPts val="0"/>
              </a:spcAft>
              <a:buFontTx/>
              <a:buNone/>
              <a:defRPr lang="en-US" sz="2000" b="0" i="1" smtClean="0">
                <a:latin typeface="Arial" panose="020B0604020202020204" pitchFamily="34" charset="0"/>
                <a:ea typeface="+mj-ea"/>
                <a:cs typeface="Arial" panose="020B0604020202020204" pitchFamily="34" charset="0"/>
              </a:defRPr>
            </a:lvl1pPr>
            <a:lvl2pPr>
              <a:defRPr lang="en-US" sz="1125" smtClean="0">
                <a:solidFill>
                  <a:schemeClr val="bg1"/>
                </a:solidFill>
                <a:latin typeface="Calibri" panose="020F0502020204030204" pitchFamily="34" charset="0"/>
                <a:ea typeface="+mj-ea"/>
                <a:cs typeface="Calibri" panose="020F0502020204030204" pitchFamily="34" charset="0"/>
              </a:defRPr>
            </a:lvl2pPr>
            <a:lvl3pPr>
              <a:defRPr lang="en-US" smtClean="0"/>
            </a:lvl3pPr>
            <a:lvl4pPr>
              <a:defRPr lang="en-US" smtClean="0"/>
            </a:lvl4pPr>
            <a:lvl5pPr>
              <a:defRPr lang="en-US"/>
            </a:lvl5pPr>
          </a:lstStyle>
          <a:p>
            <a:pPr marL="0" lvl="0" indent="0">
              <a:lnSpc>
                <a:spcPct val="100000"/>
              </a:lnSpc>
              <a:spcBef>
                <a:spcPct val="0"/>
              </a:spcBef>
              <a:buNone/>
            </a:pPr>
            <a:r>
              <a:rPr lang="en-US"/>
              <a:t>Click to add information</a:t>
            </a:r>
          </a:p>
        </p:txBody>
      </p:sp>
      <p:pic>
        <p:nvPicPr>
          <p:cNvPr id="7" name="Picture 6">
            <a:extLst>
              <a:ext uri="{FF2B5EF4-FFF2-40B4-BE49-F238E27FC236}">
                <a16:creationId xmlns:a16="http://schemas.microsoft.com/office/drawing/2014/main" id="{A9985DBB-E50F-C9FF-3634-4FD3CBA8026D}"/>
              </a:ext>
            </a:extLst>
          </p:cNvPr>
          <p:cNvPicPr>
            <a:picLocks noChangeAspect="1"/>
          </p:cNvPicPr>
          <p:nvPr userDrawn="1"/>
        </p:nvPicPr>
        <p:blipFill>
          <a:blip r:embed="rId2"/>
          <a:stretch>
            <a:fillRect/>
          </a:stretch>
        </p:blipFill>
        <p:spPr>
          <a:xfrm>
            <a:off x="10292344" y="5799011"/>
            <a:ext cx="1896481" cy="1034444"/>
          </a:xfrm>
          <a:prstGeom prst="rect">
            <a:avLst/>
          </a:prstGeom>
        </p:spPr>
      </p:pic>
      <p:sp>
        <p:nvSpPr>
          <p:cNvPr id="10" name="Content Placeholder 3">
            <a:extLst>
              <a:ext uri="{FF2B5EF4-FFF2-40B4-BE49-F238E27FC236}">
                <a16:creationId xmlns:a16="http://schemas.microsoft.com/office/drawing/2014/main" id="{73DC6A59-9DCB-47C2-3B32-50A4A6EBAA95}"/>
              </a:ext>
            </a:extLst>
          </p:cNvPr>
          <p:cNvSpPr>
            <a:spLocks noGrp="1"/>
          </p:cNvSpPr>
          <p:nvPr>
            <p:ph sz="quarter" idx="14"/>
          </p:nvPr>
        </p:nvSpPr>
        <p:spPr>
          <a:xfrm>
            <a:off x="0" y="0"/>
            <a:ext cx="4570809"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60001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pos="5711">
          <p15:clr>
            <a:srgbClr val="FBAE40"/>
          </p15:clr>
        </p15:guide>
        <p15:guide id="2" pos="4703">
          <p15:clr>
            <a:srgbClr val="FBAE40"/>
          </p15:clr>
        </p15:guide>
        <p15:guide id="3" orient="horz" pos="37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Half Image 2">
    <p:bg>
      <p:bgPr>
        <a:solidFill>
          <a:srgbClr val="CC0035"/>
        </a:solidFill>
        <a:effectLst/>
      </p:bgPr>
    </p:bg>
    <p:spTree>
      <p:nvGrpSpPr>
        <p:cNvPr id="1" name=""/>
        <p:cNvGrpSpPr/>
        <p:nvPr/>
      </p:nvGrpSpPr>
      <p:grpSpPr>
        <a:xfrm>
          <a:off x="0" y="0"/>
          <a:ext cx="0" cy="0"/>
          <a:chOff x="0" y="0"/>
          <a:chExt cx="0" cy="0"/>
        </a:xfrm>
      </p:grpSpPr>
      <p:sp>
        <p:nvSpPr>
          <p:cNvPr id="9" name="Title 11">
            <a:extLst>
              <a:ext uri="{FF2B5EF4-FFF2-40B4-BE49-F238E27FC236}">
                <a16:creationId xmlns:a16="http://schemas.microsoft.com/office/drawing/2014/main" id="{F07DF30D-D948-7E88-0C06-0F2D3666CDE6}"/>
              </a:ext>
            </a:extLst>
          </p:cNvPr>
          <p:cNvSpPr>
            <a:spLocks noGrp="1"/>
          </p:cNvSpPr>
          <p:nvPr>
            <p:ph type="title" hasCustomPrompt="1"/>
          </p:nvPr>
        </p:nvSpPr>
        <p:spPr>
          <a:xfrm>
            <a:off x="4863402" y="541767"/>
            <a:ext cx="7137407" cy="2466975"/>
          </a:xfrm>
          <a:prstGeom prst="rect">
            <a:avLst/>
          </a:prstGeom>
        </p:spPr>
        <p:txBody>
          <a:bodyPr lIns="0" tIns="0" rIns="0" bIns="0" anchor="b">
            <a:normAutofit/>
          </a:bodyPr>
          <a:lstStyle>
            <a:lvl1pPr marL="0" algn="l" defTabSz="514350" rtl="0" eaLnBrk="1" latinLnBrk="0" hangingPunct="1">
              <a:lnSpc>
                <a:spcPct val="100000"/>
              </a:lnSpc>
              <a:spcBef>
                <a:spcPct val="0"/>
              </a:spcBef>
              <a:buNone/>
              <a:defRPr lang="en-US" sz="5000" b="1" i="0" kern="1200" dirty="0">
                <a:solidFill>
                  <a:schemeClr val="bg1"/>
                </a:solidFill>
                <a:latin typeface="Georgia" panose="02040502050405020303" pitchFamily="18" charset="0"/>
                <a:ea typeface="+mj-ea"/>
                <a:cs typeface="Arial" panose="020B0604020202020204" pitchFamily="34" charset="0"/>
              </a:defRPr>
            </a:lvl1pPr>
          </a:lstStyle>
          <a:p>
            <a:r>
              <a:rPr lang="en-US"/>
              <a:t>Click to add title</a:t>
            </a:r>
          </a:p>
        </p:txBody>
      </p:sp>
      <p:sp>
        <p:nvSpPr>
          <p:cNvPr id="10" name="Text Placeholder 2">
            <a:extLst>
              <a:ext uri="{FF2B5EF4-FFF2-40B4-BE49-F238E27FC236}">
                <a16:creationId xmlns:a16="http://schemas.microsoft.com/office/drawing/2014/main" id="{1C3571FE-F0C2-1659-2653-DD1D5E47F734}"/>
              </a:ext>
            </a:extLst>
          </p:cNvPr>
          <p:cNvSpPr>
            <a:spLocks noGrp="1"/>
          </p:cNvSpPr>
          <p:nvPr>
            <p:ph type="body" sz="quarter" idx="12" hasCustomPrompt="1"/>
          </p:nvPr>
        </p:nvSpPr>
        <p:spPr>
          <a:xfrm>
            <a:off x="4860968" y="3129164"/>
            <a:ext cx="7137406" cy="730239"/>
          </a:xfrm>
          <a:prstGeom prst="rect">
            <a:avLst/>
          </a:prstGeom>
        </p:spPr>
        <p:txBody>
          <a:bodyPr vert="horz" lIns="0" tIns="0" rIns="0" bIns="0" rtlCol="0" anchor="ctr">
            <a:noAutofit/>
          </a:bodyPr>
          <a:lstStyle>
            <a:lvl1pPr>
              <a:spcAft>
                <a:spcPts val="0"/>
              </a:spcAft>
              <a:buFontTx/>
              <a:buNone/>
              <a:defRPr lang="en-US" sz="3000" b="0" smtClean="0">
                <a:solidFill>
                  <a:schemeClr val="accent3"/>
                </a:solidFill>
                <a:latin typeface="Arial" panose="020B0604020202020204" pitchFamily="34" charset="0"/>
                <a:ea typeface="+mj-ea"/>
                <a:cs typeface="Arial" panose="020B0604020202020204" pitchFamily="34" charset="0"/>
              </a:defRPr>
            </a:lvl1pPr>
            <a:lvl2pPr>
              <a:defRPr lang="en-US" sz="1125" smtClean="0">
                <a:solidFill>
                  <a:schemeClr val="bg1"/>
                </a:solidFill>
                <a:latin typeface="Calibri" panose="020F0502020204030204" pitchFamily="34" charset="0"/>
                <a:ea typeface="+mj-ea"/>
                <a:cs typeface="Calibri" panose="020F0502020204030204" pitchFamily="34" charset="0"/>
              </a:defRPr>
            </a:lvl2pPr>
            <a:lvl3pPr>
              <a:defRPr lang="en-US" smtClean="0"/>
            </a:lvl3pPr>
            <a:lvl4pPr>
              <a:defRPr lang="en-US" smtClean="0"/>
            </a:lvl4pPr>
            <a:lvl5pPr>
              <a:defRPr lang="en-US"/>
            </a:lvl5pPr>
          </a:lstStyle>
          <a:p>
            <a:pPr marL="0" lvl="0" indent="0">
              <a:lnSpc>
                <a:spcPct val="100000"/>
              </a:lnSpc>
              <a:spcBef>
                <a:spcPct val="0"/>
              </a:spcBef>
              <a:buNone/>
            </a:pPr>
            <a:r>
              <a:rPr lang="en-US"/>
              <a:t>Click to add information</a:t>
            </a:r>
          </a:p>
        </p:txBody>
      </p:sp>
      <p:sp>
        <p:nvSpPr>
          <p:cNvPr id="11" name="Text Placeholder 2">
            <a:extLst>
              <a:ext uri="{FF2B5EF4-FFF2-40B4-BE49-F238E27FC236}">
                <a16:creationId xmlns:a16="http://schemas.microsoft.com/office/drawing/2014/main" id="{72D9F36F-399A-92C1-108F-205A6B0FD60B}"/>
              </a:ext>
            </a:extLst>
          </p:cNvPr>
          <p:cNvSpPr>
            <a:spLocks noGrp="1"/>
          </p:cNvSpPr>
          <p:nvPr>
            <p:ph type="body" sz="quarter" idx="13" hasCustomPrompt="1"/>
          </p:nvPr>
        </p:nvSpPr>
        <p:spPr>
          <a:xfrm>
            <a:off x="4860553" y="3966844"/>
            <a:ext cx="7137407" cy="1015887"/>
          </a:xfrm>
          <a:prstGeom prst="rect">
            <a:avLst/>
          </a:prstGeom>
        </p:spPr>
        <p:txBody>
          <a:bodyPr vert="horz" lIns="0" tIns="0" rIns="0" bIns="0" rtlCol="0" anchor="ctr">
            <a:noAutofit/>
          </a:bodyPr>
          <a:lstStyle>
            <a:lvl1pPr>
              <a:spcAft>
                <a:spcPts val="0"/>
              </a:spcAft>
              <a:buFontTx/>
              <a:buNone/>
              <a:defRPr lang="en-US" sz="2000" b="0" i="1" smtClean="0">
                <a:solidFill>
                  <a:schemeClr val="bg1"/>
                </a:solidFill>
                <a:latin typeface="Arial" panose="020B0604020202020204" pitchFamily="34" charset="0"/>
                <a:ea typeface="+mj-ea"/>
                <a:cs typeface="Arial" panose="020B0604020202020204" pitchFamily="34" charset="0"/>
              </a:defRPr>
            </a:lvl1pPr>
            <a:lvl2pPr>
              <a:defRPr lang="en-US" sz="1125" smtClean="0">
                <a:solidFill>
                  <a:schemeClr val="bg1"/>
                </a:solidFill>
                <a:latin typeface="Calibri" panose="020F0502020204030204" pitchFamily="34" charset="0"/>
                <a:ea typeface="+mj-ea"/>
                <a:cs typeface="Calibri" panose="020F0502020204030204" pitchFamily="34" charset="0"/>
              </a:defRPr>
            </a:lvl2pPr>
            <a:lvl3pPr>
              <a:defRPr lang="en-US" smtClean="0"/>
            </a:lvl3pPr>
            <a:lvl4pPr>
              <a:defRPr lang="en-US" smtClean="0"/>
            </a:lvl4pPr>
            <a:lvl5pPr>
              <a:defRPr lang="en-US"/>
            </a:lvl5pPr>
          </a:lstStyle>
          <a:p>
            <a:pPr marL="0" lvl="0" indent="0">
              <a:lnSpc>
                <a:spcPct val="100000"/>
              </a:lnSpc>
              <a:spcBef>
                <a:spcPct val="0"/>
              </a:spcBef>
              <a:buNone/>
            </a:pPr>
            <a:r>
              <a:rPr lang="en-US"/>
              <a:t>Click to add information</a:t>
            </a:r>
          </a:p>
        </p:txBody>
      </p:sp>
      <p:pic>
        <p:nvPicPr>
          <p:cNvPr id="12" name="Picture 11">
            <a:extLst>
              <a:ext uri="{FF2B5EF4-FFF2-40B4-BE49-F238E27FC236}">
                <a16:creationId xmlns:a16="http://schemas.microsoft.com/office/drawing/2014/main" id="{FD57BC19-093F-68DF-9494-F1EA05EC7444}"/>
              </a:ext>
            </a:extLst>
          </p:cNvPr>
          <p:cNvPicPr>
            <a:picLocks noChangeAspect="1"/>
          </p:cNvPicPr>
          <p:nvPr userDrawn="1"/>
        </p:nvPicPr>
        <p:blipFill>
          <a:blip r:embed="rId2"/>
          <a:stretch>
            <a:fillRect/>
          </a:stretch>
        </p:blipFill>
        <p:spPr>
          <a:xfrm>
            <a:off x="10292344" y="5799011"/>
            <a:ext cx="1896481" cy="1034444"/>
          </a:xfrm>
          <a:prstGeom prst="rect">
            <a:avLst/>
          </a:prstGeom>
        </p:spPr>
      </p:pic>
      <p:sp>
        <p:nvSpPr>
          <p:cNvPr id="13" name="Content Placeholder 3">
            <a:extLst>
              <a:ext uri="{FF2B5EF4-FFF2-40B4-BE49-F238E27FC236}">
                <a16:creationId xmlns:a16="http://schemas.microsoft.com/office/drawing/2014/main" id="{AF8E49F3-6373-8EAD-3BC7-975269B1AFDA}"/>
              </a:ext>
            </a:extLst>
          </p:cNvPr>
          <p:cNvSpPr>
            <a:spLocks noGrp="1"/>
          </p:cNvSpPr>
          <p:nvPr>
            <p:ph sz="quarter" idx="14"/>
          </p:nvPr>
        </p:nvSpPr>
        <p:spPr>
          <a:xfrm>
            <a:off x="0" y="0"/>
            <a:ext cx="4570809" cy="685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47709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Half Image 3">
    <p:bg>
      <p:bgPr>
        <a:solidFill>
          <a:srgbClr val="354CA1"/>
        </a:solidFill>
        <a:effectLst/>
      </p:bgPr>
    </p:bg>
    <p:spTree>
      <p:nvGrpSpPr>
        <p:cNvPr id="1" name=""/>
        <p:cNvGrpSpPr/>
        <p:nvPr/>
      </p:nvGrpSpPr>
      <p:grpSpPr>
        <a:xfrm>
          <a:off x="0" y="0"/>
          <a:ext cx="0" cy="0"/>
          <a:chOff x="0" y="0"/>
          <a:chExt cx="0" cy="0"/>
        </a:xfrm>
      </p:grpSpPr>
      <p:sp>
        <p:nvSpPr>
          <p:cNvPr id="9" name="Title 11">
            <a:extLst>
              <a:ext uri="{FF2B5EF4-FFF2-40B4-BE49-F238E27FC236}">
                <a16:creationId xmlns:a16="http://schemas.microsoft.com/office/drawing/2014/main" id="{D1CBEFA3-3775-586A-A4C9-0F014DD11887}"/>
              </a:ext>
            </a:extLst>
          </p:cNvPr>
          <p:cNvSpPr>
            <a:spLocks noGrp="1"/>
          </p:cNvSpPr>
          <p:nvPr>
            <p:ph type="title" hasCustomPrompt="1"/>
          </p:nvPr>
        </p:nvSpPr>
        <p:spPr>
          <a:xfrm>
            <a:off x="4863402" y="541767"/>
            <a:ext cx="7137407" cy="2466975"/>
          </a:xfrm>
          <a:prstGeom prst="rect">
            <a:avLst/>
          </a:prstGeom>
        </p:spPr>
        <p:txBody>
          <a:bodyPr lIns="0" tIns="0" rIns="0" bIns="0" anchor="b">
            <a:normAutofit/>
          </a:bodyPr>
          <a:lstStyle>
            <a:lvl1pPr marL="0" algn="l" defTabSz="514350" rtl="0" eaLnBrk="1" latinLnBrk="0" hangingPunct="1">
              <a:lnSpc>
                <a:spcPct val="100000"/>
              </a:lnSpc>
              <a:spcBef>
                <a:spcPct val="0"/>
              </a:spcBef>
              <a:buNone/>
              <a:defRPr lang="en-US" sz="5000" b="1" i="0" kern="1200" dirty="0">
                <a:solidFill>
                  <a:schemeClr val="bg1"/>
                </a:solidFill>
                <a:latin typeface="Georgia" panose="02040502050405020303" pitchFamily="18" charset="0"/>
                <a:ea typeface="+mj-ea"/>
                <a:cs typeface="Arial" panose="020B0604020202020204" pitchFamily="34" charset="0"/>
              </a:defRPr>
            </a:lvl1pPr>
          </a:lstStyle>
          <a:p>
            <a:r>
              <a:rPr lang="en-US"/>
              <a:t>Click to add title</a:t>
            </a:r>
          </a:p>
        </p:txBody>
      </p:sp>
      <p:sp>
        <p:nvSpPr>
          <p:cNvPr id="10" name="Text Placeholder 2">
            <a:extLst>
              <a:ext uri="{FF2B5EF4-FFF2-40B4-BE49-F238E27FC236}">
                <a16:creationId xmlns:a16="http://schemas.microsoft.com/office/drawing/2014/main" id="{1AF6A35D-AF30-3811-EBC8-E88C34B1D7A0}"/>
              </a:ext>
            </a:extLst>
          </p:cNvPr>
          <p:cNvSpPr>
            <a:spLocks noGrp="1"/>
          </p:cNvSpPr>
          <p:nvPr>
            <p:ph type="body" sz="quarter" idx="12" hasCustomPrompt="1"/>
          </p:nvPr>
        </p:nvSpPr>
        <p:spPr>
          <a:xfrm>
            <a:off x="4860968" y="3129164"/>
            <a:ext cx="7137406" cy="730239"/>
          </a:xfrm>
          <a:prstGeom prst="rect">
            <a:avLst/>
          </a:prstGeom>
        </p:spPr>
        <p:txBody>
          <a:bodyPr vert="horz" lIns="0" tIns="0" rIns="0" bIns="0" rtlCol="0" anchor="ctr">
            <a:noAutofit/>
          </a:bodyPr>
          <a:lstStyle>
            <a:lvl1pPr>
              <a:spcAft>
                <a:spcPts val="0"/>
              </a:spcAft>
              <a:buFontTx/>
              <a:buNone/>
              <a:defRPr lang="en-US" sz="3000" b="0" smtClean="0">
                <a:solidFill>
                  <a:schemeClr val="accent3"/>
                </a:solidFill>
                <a:latin typeface="Arial" panose="020B0604020202020204" pitchFamily="34" charset="0"/>
                <a:ea typeface="+mj-ea"/>
                <a:cs typeface="Arial" panose="020B0604020202020204" pitchFamily="34" charset="0"/>
              </a:defRPr>
            </a:lvl1pPr>
            <a:lvl2pPr>
              <a:defRPr lang="en-US" sz="1125" smtClean="0">
                <a:solidFill>
                  <a:schemeClr val="bg1"/>
                </a:solidFill>
                <a:latin typeface="Calibri" panose="020F0502020204030204" pitchFamily="34" charset="0"/>
                <a:ea typeface="+mj-ea"/>
                <a:cs typeface="Calibri" panose="020F0502020204030204" pitchFamily="34" charset="0"/>
              </a:defRPr>
            </a:lvl2pPr>
            <a:lvl3pPr>
              <a:defRPr lang="en-US" smtClean="0"/>
            </a:lvl3pPr>
            <a:lvl4pPr>
              <a:defRPr lang="en-US" smtClean="0"/>
            </a:lvl4pPr>
            <a:lvl5pPr>
              <a:defRPr lang="en-US"/>
            </a:lvl5pPr>
          </a:lstStyle>
          <a:p>
            <a:pPr marL="0" lvl="0" indent="0">
              <a:lnSpc>
                <a:spcPct val="100000"/>
              </a:lnSpc>
              <a:spcBef>
                <a:spcPct val="0"/>
              </a:spcBef>
              <a:buNone/>
            </a:pPr>
            <a:r>
              <a:rPr lang="en-US"/>
              <a:t>Click to add information</a:t>
            </a:r>
          </a:p>
        </p:txBody>
      </p:sp>
      <p:sp>
        <p:nvSpPr>
          <p:cNvPr id="11" name="Text Placeholder 2">
            <a:extLst>
              <a:ext uri="{FF2B5EF4-FFF2-40B4-BE49-F238E27FC236}">
                <a16:creationId xmlns:a16="http://schemas.microsoft.com/office/drawing/2014/main" id="{91B238F9-2A44-BD07-A94A-937ECB8215AB}"/>
              </a:ext>
            </a:extLst>
          </p:cNvPr>
          <p:cNvSpPr>
            <a:spLocks noGrp="1"/>
          </p:cNvSpPr>
          <p:nvPr>
            <p:ph type="body" sz="quarter" idx="13" hasCustomPrompt="1"/>
          </p:nvPr>
        </p:nvSpPr>
        <p:spPr>
          <a:xfrm>
            <a:off x="4860553" y="3966844"/>
            <a:ext cx="7137407" cy="1015887"/>
          </a:xfrm>
          <a:prstGeom prst="rect">
            <a:avLst/>
          </a:prstGeom>
        </p:spPr>
        <p:txBody>
          <a:bodyPr vert="horz" lIns="0" tIns="0" rIns="0" bIns="0" rtlCol="0" anchor="ctr">
            <a:noAutofit/>
          </a:bodyPr>
          <a:lstStyle>
            <a:lvl1pPr>
              <a:spcAft>
                <a:spcPts val="0"/>
              </a:spcAft>
              <a:buFontTx/>
              <a:buNone/>
              <a:defRPr lang="en-US" sz="2000" b="0" i="1" smtClean="0">
                <a:solidFill>
                  <a:schemeClr val="bg1"/>
                </a:solidFill>
                <a:latin typeface="Arial" panose="020B0604020202020204" pitchFamily="34" charset="0"/>
                <a:ea typeface="+mj-ea"/>
                <a:cs typeface="Arial" panose="020B0604020202020204" pitchFamily="34" charset="0"/>
              </a:defRPr>
            </a:lvl1pPr>
            <a:lvl2pPr>
              <a:defRPr lang="en-US" sz="1125" smtClean="0">
                <a:solidFill>
                  <a:schemeClr val="bg1"/>
                </a:solidFill>
                <a:latin typeface="Calibri" panose="020F0502020204030204" pitchFamily="34" charset="0"/>
                <a:ea typeface="+mj-ea"/>
                <a:cs typeface="Calibri" panose="020F0502020204030204" pitchFamily="34" charset="0"/>
              </a:defRPr>
            </a:lvl2pPr>
            <a:lvl3pPr>
              <a:defRPr lang="en-US" smtClean="0"/>
            </a:lvl3pPr>
            <a:lvl4pPr>
              <a:defRPr lang="en-US" smtClean="0"/>
            </a:lvl4pPr>
            <a:lvl5pPr>
              <a:defRPr lang="en-US"/>
            </a:lvl5pPr>
          </a:lstStyle>
          <a:p>
            <a:pPr marL="0" lvl="0" indent="0">
              <a:lnSpc>
                <a:spcPct val="100000"/>
              </a:lnSpc>
              <a:spcBef>
                <a:spcPct val="0"/>
              </a:spcBef>
              <a:buNone/>
            </a:pPr>
            <a:r>
              <a:rPr lang="en-US"/>
              <a:t>Click to add information</a:t>
            </a:r>
          </a:p>
        </p:txBody>
      </p:sp>
      <p:pic>
        <p:nvPicPr>
          <p:cNvPr id="12" name="Picture 11">
            <a:extLst>
              <a:ext uri="{FF2B5EF4-FFF2-40B4-BE49-F238E27FC236}">
                <a16:creationId xmlns:a16="http://schemas.microsoft.com/office/drawing/2014/main" id="{333F5C6B-A906-BF7C-6BEB-0E0549D21D96}"/>
              </a:ext>
            </a:extLst>
          </p:cNvPr>
          <p:cNvPicPr>
            <a:picLocks noChangeAspect="1"/>
          </p:cNvPicPr>
          <p:nvPr userDrawn="1"/>
        </p:nvPicPr>
        <p:blipFill>
          <a:blip r:embed="rId2"/>
          <a:stretch>
            <a:fillRect/>
          </a:stretch>
        </p:blipFill>
        <p:spPr>
          <a:xfrm>
            <a:off x="10292344" y="5799011"/>
            <a:ext cx="1896481" cy="1034444"/>
          </a:xfrm>
          <a:prstGeom prst="rect">
            <a:avLst/>
          </a:prstGeom>
        </p:spPr>
      </p:pic>
      <p:sp>
        <p:nvSpPr>
          <p:cNvPr id="13" name="Content Placeholder 3">
            <a:extLst>
              <a:ext uri="{FF2B5EF4-FFF2-40B4-BE49-F238E27FC236}">
                <a16:creationId xmlns:a16="http://schemas.microsoft.com/office/drawing/2014/main" id="{EA21D91E-B881-D0AE-E9A9-7DDCE205BF7C}"/>
              </a:ext>
            </a:extLst>
          </p:cNvPr>
          <p:cNvSpPr>
            <a:spLocks noGrp="1"/>
          </p:cNvSpPr>
          <p:nvPr>
            <p:ph sz="quarter" idx="14"/>
          </p:nvPr>
        </p:nvSpPr>
        <p:spPr>
          <a:xfrm>
            <a:off x="0" y="0"/>
            <a:ext cx="4570809" cy="685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38382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3720" userDrawn="1">
          <p15:clr>
            <a:srgbClr val="FBAE40"/>
          </p15:clr>
        </p15:guide>
        <p15:guide id="2" pos="4703" userDrawn="1">
          <p15:clr>
            <a:srgbClr val="FBAE40"/>
          </p15:clr>
        </p15:guide>
        <p15:guide id="3" pos="571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Half Image 3">
    <p:bg>
      <p:bgPr>
        <a:solidFill>
          <a:schemeClr val="accent5"/>
        </a:solidFill>
        <a:effectLst/>
      </p:bgPr>
    </p:bg>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6346D43D-6005-8B6A-470B-24FC009A4AB5}"/>
              </a:ext>
            </a:extLst>
          </p:cNvPr>
          <p:cNvSpPr>
            <a:spLocks noGrp="1"/>
          </p:cNvSpPr>
          <p:nvPr>
            <p:ph type="title" hasCustomPrompt="1"/>
          </p:nvPr>
        </p:nvSpPr>
        <p:spPr>
          <a:xfrm>
            <a:off x="4863402" y="541767"/>
            <a:ext cx="7137407" cy="2466975"/>
          </a:xfrm>
          <a:prstGeom prst="rect">
            <a:avLst/>
          </a:prstGeom>
        </p:spPr>
        <p:txBody>
          <a:bodyPr lIns="0" tIns="0" rIns="0" bIns="0" anchor="b">
            <a:normAutofit/>
          </a:bodyPr>
          <a:lstStyle>
            <a:lvl1pPr marL="0" algn="l" defTabSz="514350" rtl="0" eaLnBrk="1" latinLnBrk="0" hangingPunct="1">
              <a:lnSpc>
                <a:spcPct val="100000"/>
              </a:lnSpc>
              <a:spcBef>
                <a:spcPct val="0"/>
              </a:spcBef>
              <a:buNone/>
              <a:defRPr lang="en-US" sz="5000" b="1" i="0" kern="1200" dirty="0">
                <a:solidFill>
                  <a:schemeClr val="bg1"/>
                </a:solidFill>
                <a:latin typeface="Georgia" panose="02040502050405020303" pitchFamily="18" charset="0"/>
                <a:ea typeface="+mj-ea"/>
                <a:cs typeface="Arial" panose="020B0604020202020204" pitchFamily="34" charset="0"/>
              </a:defRPr>
            </a:lvl1pPr>
          </a:lstStyle>
          <a:p>
            <a:r>
              <a:rPr lang="en-US"/>
              <a:t>Click to add title</a:t>
            </a:r>
          </a:p>
        </p:txBody>
      </p:sp>
      <p:sp>
        <p:nvSpPr>
          <p:cNvPr id="7" name="Text Placeholder 2">
            <a:extLst>
              <a:ext uri="{FF2B5EF4-FFF2-40B4-BE49-F238E27FC236}">
                <a16:creationId xmlns:a16="http://schemas.microsoft.com/office/drawing/2014/main" id="{B0CD8EBF-BA4B-E8D9-6436-5C52FFA8AB93}"/>
              </a:ext>
            </a:extLst>
          </p:cNvPr>
          <p:cNvSpPr>
            <a:spLocks noGrp="1"/>
          </p:cNvSpPr>
          <p:nvPr>
            <p:ph type="body" sz="quarter" idx="12" hasCustomPrompt="1"/>
          </p:nvPr>
        </p:nvSpPr>
        <p:spPr>
          <a:xfrm>
            <a:off x="4860968" y="3129164"/>
            <a:ext cx="7137406" cy="730239"/>
          </a:xfrm>
          <a:prstGeom prst="rect">
            <a:avLst/>
          </a:prstGeom>
        </p:spPr>
        <p:txBody>
          <a:bodyPr vert="horz" lIns="0" tIns="0" rIns="0" bIns="0" rtlCol="0" anchor="ctr">
            <a:noAutofit/>
          </a:bodyPr>
          <a:lstStyle>
            <a:lvl1pPr>
              <a:spcAft>
                <a:spcPts val="0"/>
              </a:spcAft>
              <a:buFontTx/>
              <a:buNone/>
              <a:defRPr lang="en-US" sz="3000" b="0" smtClean="0">
                <a:solidFill>
                  <a:schemeClr val="accent3"/>
                </a:solidFill>
                <a:latin typeface="Arial" panose="020B0604020202020204" pitchFamily="34" charset="0"/>
                <a:ea typeface="+mj-ea"/>
                <a:cs typeface="Arial" panose="020B0604020202020204" pitchFamily="34" charset="0"/>
              </a:defRPr>
            </a:lvl1pPr>
            <a:lvl2pPr>
              <a:defRPr lang="en-US" sz="1125" smtClean="0">
                <a:solidFill>
                  <a:schemeClr val="bg1"/>
                </a:solidFill>
                <a:latin typeface="Calibri" panose="020F0502020204030204" pitchFamily="34" charset="0"/>
                <a:ea typeface="+mj-ea"/>
                <a:cs typeface="Calibri" panose="020F0502020204030204" pitchFamily="34" charset="0"/>
              </a:defRPr>
            </a:lvl2pPr>
            <a:lvl3pPr>
              <a:defRPr lang="en-US" smtClean="0"/>
            </a:lvl3pPr>
            <a:lvl4pPr>
              <a:defRPr lang="en-US" smtClean="0"/>
            </a:lvl4pPr>
            <a:lvl5pPr>
              <a:defRPr lang="en-US"/>
            </a:lvl5pPr>
          </a:lstStyle>
          <a:p>
            <a:pPr marL="0" lvl="0" indent="0">
              <a:lnSpc>
                <a:spcPct val="100000"/>
              </a:lnSpc>
              <a:spcBef>
                <a:spcPct val="0"/>
              </a:spcBef>
              <a:buNone/>
            </a:pPr>
            <a:r>
              <a:rPr lang="en-US"/>
              <a:t>Click to add information</a:t>
            </a:r>
          </a:p>
        </p:txBody>
      </p:sp>
      <p:sp>
        <p:nvSpPr>
          <p:cNvPr id="8" name="Text Placeholder 2">
            <a:extLst>
              <a:ext uri="{FF2B5EF4-FFF2-40B4-BE49-F238E27FC236}">
                <a16:creationId xmlns:a16="http://schemas.microsoft.com/office/drawing/2014/main" id="{61C15295-0388-D6B9-EEBA-233C9FCB21A6}"/>
              </a:ext>
            </a:extLst>
          </p:cNvPr>
          <p:cNvSpPr>
            <a:spLocks noGrp="1"/>
          </p:cNvSpPr>
          <p:nvPr>
            <p:ph type="body" sz="quarter" idx="13" hasCustomPrompt="1"/>
          </p:nvPr>
        </p:nvSpPr>
        <p:spPr>
          <a:xfrm>
            <a:off x="4860553" y="3966844"/>
            <a:ext cx="7137407" cy="1015887"/>
          </a:xfrm>
          <a:prstGeom prst="rect">
            <a:avLst/>
          </a:prstGeom>
        </p:spPr>
        <p:txBody>
          <a:bodyPr vert="horz" lIns="0" tIns="0" rIns="0" bIns="0" rtlCol="0" anchor="ctr">
            <a:noAutofit/>
          </a:bodyPr>
          <a:lstStyle>
            <a:lvl1pPr>
              <a:spcAft>
                <a:spcPts val="0"/>
              </a:spcAft>
              <a:buFontTx/>
              <a:buNone/>
              <a:defRPr lang="en-US" sz="2000" b="0" i="1" smtClean="0">
                <a:solidFill>
                  <a:schemeClr val="bg1"/>
                </a:solidFill>
                <a:latin typeface="Arial" panose="020B0604020202020204" pitchFamily="34" charset="0"/>
                <a:ea typeface="+mj-ea"/>
                <a:cs typeface="Arial" panose="020B0604020202020204" pitchFamily="34" charset="0"/>
              </a:defRPr>
            </a:lvl1pPr>
            <a:lvl2pPr>
              <a:defRPr lang="en-US" sz="1125" smtClean="0">
                <a:solidFill>
                  <a:schemeClr val="bg1"/>
                </a:solidFill>
                <a:latin typeface="Calibri" panose="020F0502020204030204" pitchFamily="34" charset="0"/>
                <a:ea typeface="+mj-ea"/>
                <a:cs typeface="Calibri" panose="020F0502020204030204" pitchFamily="34" charset="0"/>
              </a:defRPr>
            </a:lvl2pPr>
            <a:lvl3pPr>
              <a:defRPr lang="en-US" smtClean="0"/>
            </a:lvl3pPr>
            <a:lvl4pPr>
              <a:defRPr lang="en-US" smtClean="0"/>
            </a:lvl4pPr>
            <a:lvl5pPr>
              <a:defRPr lang="en-US"/>
            </a:lvl5pPr>
          </a:lstStyle>
          <a:p>
            <a:pPr marL="0" lvl="0" indent="0">
              <a:lnSpc>
                <a:spcPct val="100000"/>
              </a:lnSpc>
              <a:spcBef>
                <a:spcPct val="0"/>
              </a:spcBef>
              <a:buNone/>
            </a:pPr>
            <a:r>
              <a:rPr lang="en-US"/>
              <a:t>Click to add information</a:t>
            </a:r>
          </a:p>
        </p:txBody>
      </p:sp>
      <p:pic>
        <p:nvPicPr>
          <p:cNvPr id="9" name="Picture 8">
            <a:extLst>
              <a:ext uri="{FF2B5EF4-FFF2-40B4-BE49-F238E27FC236}">
                <a16:creationId xmlns:a16="http://schemas.microsoft.com/office/drawing/2014/main" id="{62CDFCC4-842F-615E-CE76-15634C83507C}"/>
              </a:ext>
            </a:extLst>
          </p:cNvPr>
          <p:cNvPicPr>
            <a:picLocks noChangeAspect="1"/>
          </p:cNvPicPr>
          <p:nvPr userDrawn="1"/>
        </p:nvPicPr>
        <p:blipFill>
          <a:blip r:embed="rId2"/>
          <a:stretch>
            <a:fillRect/>
          </a:stretch>
        </p:blipFill>
        <p:spPr>
          <a:xfrm>
            <a:off x="10292344" y="5799011"/>
            <a:ext cx="1896481" cy="1034444"/>
          </a:xfrm>
          <a:prstGeom prst="rect">
            <a:avLst/>
          </a:prstGeom>
        </p:spPr>
      </p:pic>
      <p:sp>
        <p:nvSpPr>
          <p:cNvPr id="11" name="Content Placeholder 3">
            <a:extLst>
              <a:ext uri="{FF2B5EF4-FFF2-40B4-BE49-F238E27FC236}">
                <a16:creationId xmlns:a16="http://schemas.microsoft.com/office/drawing/2014/main" id="{2A6B48C5-542E-A805-827A-CEF38F22F366}"/>
              </a:ext>
            </a:extLst>
          </p:cNvPr>
          <p:cNvSpPr>
            <a:spLocks noGrp="1"/>
          </p:cNvSpPr>
          <p:nvPr>
            <p:ph sz="quarter" idx="14"/>
          </p:nvPr>
        </p:nvSpPr>
        <p:spPr>
          <a:xfrm>
            <a:off x="0" y="0"/>
            <a:ext cx="4570809" cy="685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70368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3720">
          <p15:clr>
            <a:srgbClr val="FBAE40"/>
          </p15:clr>
        </p15:guide>
        <p15:guide id="2" pos="4703">
          <p15:clr>
            <a:srgbClr val="FBAE40"/>
          </p15:clr>
        </p15:guide>
        <p15:guide id="3" pos="571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7_Title Slide Half Image 3">
    <p:bg>
      <p:bgPr>
        <a:solidFill>
          <a:schemeClr val="accent3"/>
        </a:solidFill>
        <a:effectLst/>
      </p:bgPr>
    </p:bg>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6FA7E9EF-C8D2-CF9F-8C36-7B58B22079D1}"/>
              </a:ext>
            </a:extLst>
          </p:cNvPr>
          <p:cNvSpPr>
            <a:spLocks noGrp="1"/>
          </p:cNvSpPr>
          <p:nvPr>
            <p:ph type="title" hasCustomPrompt="1"/>
          </p:nvPr>
        </p:nvSpPr>
        <p:spPr>
          <a:xfrm>
            <a:off x="4863402" y="541767"/>
            <a:ext cx="7137407" cy="2466975"/>
          </a:xfrm>
          <a:prstGeom prst="rect">
            <a:avLst/>
          </a:prstGeom>
        </p:spPr>
        <p:txBody>
          <a:bodyPr lIns="0" tIns="0" rIns="0" bIns="0" anchor="b">
            <a:normAutofit/>
          </a:bodyPr>
          <a:lstStyle>
            <a:lvl1pPr marL="0" algn="l" defTabSz="514350" rtl="0" eaLnBrk="1" latinLnBrk="0" hangingPunct="1">
              <a:lnSpc>
                <a:spcPct val="100000"/>
              </a:lnSpc>
              <a:spcBef>
                <a:spcPct val="0"/>
              </a:spcBef>
              <a:buNone/>
              <a:defRPr lang="en-US" sz="5000" b="1" i="0" kern="1200" dirty="0">
                <a:solidFill>
                  <a:schemeClr val="bg1"/>
                </a:solidFill>
                <a:latin typeface="Georgia" panose="02040502050405020303" pitchFamily="18" charset="0"/>
                <a:ea typeface="+mj-ea"/>
                <a:cs typeface="Arial" panose="020B0604020202020204" pitchFamily="34" charset="0"/>
              </a:defRPr>
            </a:lvl1pPr>
          </a:lstStyle>
          <a:p>
            <a:r>
              <a:rPr lang="en-US"/>
              <a:t>Click to add title</a:t>
            </a:r>
          </a:p>
        </p:txBody>
      </p:sp>
      <p:sp>
        <p:nvSpPr>
          <p:cNvPr id="9" name="Text Placeholder 2">
            <a:extLst>
              <a:ext uri="{FF2B5EF4-FFF2-40B4-BE49-F238E27FC236}">
                <a16:creationId xmlns:a16="http://schemas.microsoft.com/office/drawing/2014/main" id="{95E57C5E-1899-D6EA-DDE6-883310239374}"/>
              </a:ext>
            </a:extLst>
          </p:cNvPr>
          <p:cNvSpPr>
            <a:spLocks noGrp="1"/>
          </p:cNvSpPr>
          <p:nvPr>
            <p:ph type="body" sz="quarter" idx="12" hasCustomPrompt="1"/>
          </p:nvPr>
        </p:nvSpPr>
        <p:spPr>
          <a:xfrm>
            <a:off x="4860968" y="3129164"/>
            <a:ext cx="7137406" cy="730239"/>
          </a:xfrm>
          <a:prstGeom prst="rect">
            <a:avLst/>
          </a:prstGeom>
        </p:spPr>
        <p:txBody>
          <a:bodyPr vert="horz" lIns="0" tIns="0" rIns="0" bIns="0" rtlCol="0" anchor="ctr">
            <a:noAutofit/>
          </a:bodyPr>
          <a:lstStyle>
            <a:lvl1pPr>
              <a:spcAft>
                <a:spcPts val="0"/>
              </a:spcAft>
              <a:buFontTx/>
              <a:buNone/>
              <a:defRPr lang="en-US" sz="3000" b="0" smtClean="0">
                <a:solidFill>
                  <a:schemeClr val="accent2"/>
                </a:solidFill>
                <a:latin typeface="Arial" panose="020B0604020202020204" pitchFamily="34" charset="0"/>
                <a:ea typeface="+mj-ea"/>
                <a:cs typeface="Arial" panose="020B0604020202020204" pitchFamily="34" charset="0"/>
              </a:defRPr>
            </a:lvl1pPr>
            <a:lvl2pPr>
              <a:defRPr lang="en-US" sz="1125" smtClean="0">
                <a:solidFill>
                  <a:schemeClr val="bg1"/>
                </a:solidFill>
                <a:latin typeface="Calibri" panose="020F0502020204030204" pitchFamily="34" charset="0"/>
                <a:ea typeface="+mj-ea"/>
                <a:cs typeface="Calibri" panose="020F0502020204030204" pitchFamily="34" charset="0"/>
              </a:defRPr>
            </a:lvl2pPr>
            <a:lvl3pPr>
              <a:defRPr lang="en-US" smtClean="0"/>
            </a:lvl3pPr>
            <a:lvl4pPr>
              <a:defRPr lang="en-US" smtClean="0"/>
            </a:lvl4pPr>
            <a:lvl5pPr>
              <a:defRPr lang="en-US"/>
            </a:lvl5pPr>
          </a:lstStyle>
          <a:p>
            <a:pPr marL="0" lvl="0" indent="0">
              <a:lnSpc>
                <a:spcPct val="100000"/>
              </a:lnSpc>
              <a:spcBef>
                <a:spcPct val="0"/>
              </a:spcBef>
              <a:buNone/>
            </a:pPr>
            <a:r>
              <a:rPr lang="en-US"/>
              <a:t>Click to add information</a:t>
            </a:r>
          </a:p>
        </p:txBody>
      </p:sp>
      <p:sp>
        <p:nvSpPr>
          <p:cNvPr id="10" name="Text Placeholder 2">
            <a:extLst>
              <a:ext uri="{FF2B5EF4-FFF2-40B4-BE49-F238E27FC236}">
                <a16:creationId xmlns:a16="http://schemas.microsoft.com/office/drawing/2014/main" id="{F57B7C48-CF63-0D3A-42D3-1EBE75331F38}"/>
              </a:ext>
            </a:extLst>
          </p:cNvPr>
          <p:cNvSpPr>
            <a:spLocks noGrp="1"/>
          </p:cNvSpPr>
          <p:nvPr>
            <p:ph type="body" sz="quarter" idx="13" hasCustomPrompt="1"/>
          </p:nvPr>
        </p:nvSpPr>
        <p:spPr>
          <a:xfrm>
            <a:off x="4860553" y="3966844"/>
            <a:ext cx="7137407" cy="1015887"/>
          </a:xfrm>
          <a:prstGeom prst="rect">
            <a:avLst/>
          </a:prstGeom>
        </p:spPr>
        <p:txBody>
          <a:bodyPr vert="horz" lIns="0" tIns="0" rIns="0" bIns="0" rtlCol="0" anchor="ctr">
            <a:noAutofit/>
          </a:bodyPr>
          <a:lstStyle>
            <a:lvl1pPr>
              <a:spcAft>
                <a:spcPts val="0"/>
              </a:spcAft>
              <a:buFontTx/>
              <a:buNone/>
              <a:defRPr lang="en-US" sz="2000" b="0" i="1" smtClean="0">
                <a:solidFill>
                  <a:schemeClr val="bg1"/>
                </a:solidFill>
                <a:latin typeface="Arial" panose="020B0604020202020204" pitchFamily="34" charset="0"/>
                <a:ea typeface="+mj-ea"/>
                <a:cs typeface="Arial" panose="020B0604020202020204" pitchFamily="34" charset="0"/>
              </a:defRPr>
            </a:lvl1pPr>
            <a:lvl2pPr>
              <a:defRPr lang="en-US" sz="1125" smtClean="0">
                <a:solidFill>
                  <a:schemeClr val="bg1"/>
                </a:solidFill>
                <a:latin typeface="Calibri" panose="020F0502020204030204" pitchFamily="34" charset="0"/>
                <a:ea typeface="+mj-ea"/>
                <a:cs typeface="Calibri" panose="020F0502020204030204" pitchFamily="34" charset="0"/>
              </a:defRPr>
            </a:lvl2pPr>
            <a:lvl3pPr>
              <a:defRPr lang="en-US" smtClean="0"/>
            </a:lvl3pPr>
            <a:lvl4pPr>
              <a:defRPr lang="en-US" smtClean="0"/>
            </a:lvl4pPr>
            <a:lvl5pPr>
              <a:defRPr lang="en-US"/>
            </a:lvl5pPr>
          </a:lstStyle>
          <a:p>
            <a:pPr marL="0" lvl="0" indent="0">
              <a:lnSpc>
                <a:spcPct val="100000"/>
              </a:lnSpc>
              <a:spcBef>
                <a:spcPct val="0"/>
              </a:spcBef>
              <a:buNone/>
            </a:pPr>
            <a:r>
              <a:rPr lang="en-US"/>
              <a:t>Click to add information</a:t>
            </a:r>
          </a:p>
        </p:txBody>
      </p:sp>
      <p:pic>
        <p:nvPicPr>
          <p:cNvPr id="11" name="Picture 10">
            <a:extLst>
              <a:ext uri="{FF2B5EF4-FFF2-40B4-BE49-F238E27FC236}">
                <a16:creationId xmlns:a16="http://schemas.microsoft.com/office/drawing/2014/main" id="{9B464247-A9D7-BD6C-9402-FB5265DD61EB}"/>
              </a:ext>
            </a:extLst>
          </p:cNvPr>
          <p:cNvPicPr>
            <a:picLocks noChangeAspect="1"/>
          </p:cNvPicPr>
          <p:nvPr userDrawn="1"/>
        </p:nvPicPr>
        <p:blipFill>
          <a:blip r:embed="rId2"/>
          <a:stretch>
            <a:fillRect/>
          </a:stretch>
        </p:blipFill>
        <p:spPr>
          <a:xfrm>
            <a:off x="10292344" y="5799011"/>
            <a:ext cx="1896481" cy="1034444"/>
          </a:xfrm>
          <a:prstGeom prst="rect">
            <a:avLst/>
          </a:prstGeom>
        </p:spPr>
      </p:pic>
      <p:sp>
        <p:nvSpPr>
          <p:cNvPr id="12" name="Content Placeholder 3">
            <a:extLst>
              <a:ext uri="{FF2B5EF4-FFF2-40B4-BE49-F238E27FC236}">
                <a16:creationId xmlns:a16="http://schemas.microsoft.com/office/drawing/2014/main" id="{37BE2D59-001D-F63F-0477-9BAD377A7DEA}"/>
              </a:ext>
            </a:extLst>
          </p:cNvPr>
          <p:cNvSpPr>
            <a:spLocks noGrp="1"/>
          </p:cNvSpPr>
          <p:nvPr>
            <p:ph sz="quarter" idx="14"/>
          </p:nvPr>
        </p:nvSpPr>
        <p:spPr>
          <a:xfrm>
            <a:off x="0" y="0"/>
            <a:ext cx="4570809" cy="685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39270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3720">
          <p15:clr>
            <a:srgbClr val="FBAE40"/>
          </p15:clr>
        </p15:guide>
        <p15:guide id="2" pos="4703">
          <p15:clr>
            <a:srgbClr val="FBAE40"/>
          </p15:clr>
        </p15:guide>
        <p15:guide id="3" pos="571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Red Section Break or Call Out">
    <p:bg>
      <p:bgPr>
        <a:solidFill>
          <a:srgbClr val="CC0035"/>
        </a:solid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54A5FDF0-C9B9-9A48-B272-A7C65914E905}"/>
              </a:ext>
            </a:extLst>
          </p:cNvPr>
          <p:cNvSpPr>
            <a:spLocks noGrp="1"/>
          </p:cNvSpPr>
          <p:nvPr>
            <p:ph type="subTitle" idx="1" hasCustomPrompt="1"/>
          </p:nvPr>
        </p:nvSpPr>
        <p:spPr>
          <a:xfrm>
            <a:off x="1" y="3546707"/>
            <a:ext cx="12188825" cy="650648"/>
          </a:xfrm>
          <a:prstGeom prst="rect">
            <a:avLst/>
          </a:prstGeom>
        </p:spPr>
        <p:txBody>
          <a:bodyPr>
            <a:normAutofit/>
          </a:bodyPr>
          <a:lstStyle>
            <a:lvl1pPr marL="0" indent="0" algn="ctr">
              <a:spcBef>
                <a:spcPts val="0"/>
              </a:spcBef>
              <a:buNone/>
              <a:defRPr lang="en-US" sz="3000" b="0" kern="1200" dirty="0">
                <a:solidFill>
                  <a:schemeClr val="bg1"/>
                </a:solidFill>
                <a:latin typeface="+mj-lt"/>
                <a:ea typeface="+mn-ea"/>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add subtitle</a:t>
            </a:r>
          </a:p>
        </p:txBody>
      </p:sp>
      <p:sp>
        <p:nvSpPr>
          <p:cNvPr id="9" name="Title 1">
            <a:extLst>
              <a:ext uri="{FF2B5EF4-FFF2-40B4-BE49-F238E27FC236}">
                <a16:creationId xmlns:a16="http://schemas.microsoft.com/office/drawing/2014/main" id="{D674B67F-696A-ED41-B4C6-A75BA1923C29}"/>
              </a:ext>
            </a:extLst>
          </p:cNvPr>
          <p:cNvSpPr>
            <a:spLocks noGrp="1"/>
          </p:cNvSpPr>
          <p:nvPr>
            <p:ph type="ctrTitle" hasCustomPrompt="1"/>
          </p:nvPr>
        </p:nvSpPr>
        <p:spPr>
          <a:xfrm>
            <a:off x="1" y="1762271"/>
            <a:ext cx="12188825" cy="1605339"/>
          </a:xfrm>
        </p:spPr>
        <p:txBody>
          <a:bodyPr anchor="b">
            <a:normAutofit/>
          </a:bodyPr>
          <a:lstStyle>
            <a:lvl1pPr algn="ctr">
              <a:spcBef>
                <a:spcPts val="0"/>
              </a:spcBef>
              <a:defRPr lang="en-US" sz="5000" b="1" kern="1200" cap="none" spc="0" baseline="0" dirty="0">
                <a:solidFill>
                  <a:schemeClr val="bg1"/>
                </a:solidFill>
                <a:latin typeface="Georgia" panose="02040502050405020303" pitchFamily="18" charset="0"/>
                <a:ea typeface="+mj-ea"/>
                <a:cs typeface="Arial" panose="020B0604020202020204" pitchFamily="34" charset="0"/>
              </a:defRPr>
            </a:lvl1pPr>
          </a:lstStyle>
          <a:p>
            <a:r>
              <a:rPr lang="en-US"/>
              <a:t>Click to add title</a:t>
            </a:r>
          </a:p>
        </p:txBody>
      </p:sp>
      <p:pic>
        <p:nvPicPr>
          <p:cNvPr id="2" name="Picture 1">
            <a:extLst>
              <a:ext uri="{FF2B5EF4-FFF2-40B4-BE49-F238E27FC236}">
                <a16:creationId xmlns:a16="http://schemas.microsoft.com/office/drawing/2014/main" id="{700CCA11-413D-937A-22E2-BDE2C0D0EE8F}"/>
              </a:ext>
            </a:extLst>
          </p:cNvPr>
          <p:cNvPicPr>
            <a:picLocks noChangeAspect="1"/>
          </p:cNvPicPr>
          <p:nvPr userDrawn="1"/>
        </p:nvPicPr>
        <p:blipFill>
          <a:blip r:embed="rId2"/>
          <a:stretch>
            <a:fillRect/>
          </a:stretch>
        </p:blipFill>
        <p:spPr>
          <a:xfrm>
            <a:off x="5146172" y="5799011"/>
            <a:ext cx="1896481" cy="1034444"/>
          </a:xfrm>
          <a:prstGeom prst="rect">
            <a:avLst/>
          </a:prstGeom>
        </p:spPr>
      </p:pic>
    </p:spTree>
    <p:extLst>
      <p:ext uri="{BB962C8B-B14F-4D97-AF65-F5344CB8AC3E}">
        <p14:creationId xmlns:p14="http://schemas.microsoft.com/office/powerpoint/2010/main" val="26303237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pos="383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2_Red Section Break or Call Out">
    <p:bg>
      <p:bgPr>
        <a:solidFill>
          <a:schemeClr val="accent5"/>
        </a:solid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54A5FDF0-C9B9-9A48-B272-A7C65914E905}"/>
              </a:ext>
            </a:extLst>
          </p:cNvPr>
          <p:cNvSpPr>
            <a:spLocks noGrp="1"/>
          </p:cNvSpPr>
          <p:nvPr>
            <p:ph type="subTitle" idx="1" hasCustomPrompt="1"/>
          </p:nvPr>
        </p:nvSpPr>
        <p:spPr>
          <a:xfrm>
            <a:off x="1" y="3546707"/>
            <a:ext cx="12188825" cy="650648"/>
          </a:xfrm>
          <a:prstGeom prst="rect">
            <a:avLst/>
          </a:prstGeom>
        </p:spPr>
        <p:txBody>
          <a:bodyPr>
            <a:normAutofit/>
          </a:bodyPr>
          <a:lstStyle>
            <a:lvl1pPr marL="0" indent="0" algn="ctr">
              <a:spcBef>
                <a:spcPts val="0"/>
              </a:spcBef>
              <a:buNone/>
              <a:defRPr lang="en-US" sz="3000" b="0" kern="1200" dirty="0">
                <a:solidFill>
                  <a:schemeClr val="bg1"/>
                </a:solidFill>
                <a:latin typeface="+mj-lt"/>
                <a:ea typeface="+mn-ea"/>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add subtitle</a:t>
            </a:r>
          </a:p>
        </p:txBody>
      </p:sp>
      <p:sp>
        <p:nvSpPr>
          <p:cNvPr id="9" name="Title 1">
            <a:extLst>
              <a:ext uri="{FF2B5EF4-FFF2-40B4-BE49-F238E27FC236}">
                <a16:creationId xmlns:a16="http://schemas.microsoft.com/office/drawing/2014/main" id="{D674B67F-696A-ED41-B4C6-A75BA1923C29}"/>
              </a:ext>
            </a:extLst>
          </p:cNvPr>
          <p:cNvSpPr>
            <a:spLocks noGrp="1"/>
          </p:cNvSpPr>
          <p:nvPr>
            <p:ph type="ctrTitle" hasCustomPrompt="1"/>
          </p:nvPr>
        </p:nvSpPr>
        <p:spPr>
          <a:xfrm>
            <a:off x="1" y="1762271"/>
            <a:ext cx="12188825" cy="1605339"/>
          </a:xfrm>
        </p:spPr>
        <p:txBody>
          <a:bodyPr anchor="b">
            <a:normAutofit/>
          </a:bodyPr>
          <a:lstStyle>
            <a:lvl1pPr algn="ctr">
              <a:spcBef>
                <a:spcPts val="0"/>
              </a:spcBef>
              <a:defRPr lang="en-US" sz="5000" b="1" kern="1200" cap="none" spc="0" baseline="0" dirty="0">
                <a:solidFill>
                  <a:schemeClr val="bg1"/>
                </a:solidFill>
                <a:latin typeface="Georgia" panose="02040502050405020303" pitchFamily="18" charset="0"/>
                <a:ea typeface="+mj-ea"/>
                <a:cs typeface="Arial" panose="020B0604020202020204" pitchFamily="34" charset="0"/>
              </a:defRPr>
            </a:lvl1pPr>
          </a:lstStyle>
          <a:p>
            <a:r>
              <a:rPr lang="en-US"/>
              <a:t>Click to add title</a:t>
            </a:r>
          </a:p>
        </p:txBody>
      </p:sp>
      <p:pic>
        <p:nvPicPr>
          <p:cNvPr id="3" name="Picture 2">
            <a:extLst>
              <a:ext uri="{FF2B5EF4-FFF2-40B4-BE49-F238E27FC236}">
                <a16:creationId xmlns:a16="http://schemas.microsoft.com/office/drawing/2014/main" id="{37A6EB40-E57C-CABE-1445-413EF7D8F0D1}"/>
              </a:ext>
            </a:extLst>
          </p:cNvPr>
          <p:cNvPicPr>
            <a:picLocks noChangeAspect="1"/>
          </p:cNvPicPr>
          <p:nvPr userDrawn="1"/>
        </p:nvPicPr>
        <p:blipFill>
          <a:blip r:embed="rId2"/>
          <a:stretch>
            <a:fillRect/>
          </a:stretch>
        </p:blipFill>
        <p:spPr>
          <a:xfrm>
            <a:off x="5146172" y="5799011"/>
            <a:ext cx="1896481" cy="1034444"/>
          </a:xfrm>
          <a:prstGeom prst="rect">
            <a:avLst/>
          </a:prstGeom>
        </p:spPr>
      </p:pic>
    </p:spTree>
    <p:extLst>
      <p:ext uri="{BB962C8B-B14F-4D97-AF65-F5344CB8AC3E}">
        <p14:creationId xmlns:p14="http://schemas.microsoft.com/office/powerpoint/2010/main" val="24933462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837983" y="1290323"/>
            <a:ext cx="10512862" cy="464662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a:extLst>
              <a:ext uri="{FF2B5EF4-FFF2-40B4-BE49-F238E27FC236}">
                <a16:creationId xmlns:a16="http://schemas.microsoft.com/office/drawing/2014/main" id="{1A589ED4-99A7-154B-BB72-DF40B355989E}"/>
              </a:ext>
            </a:extLst>
          </p:cNvPr>
          <p:cNvSpPr>
            <a:spLocks noGrp="1"/>
          </p:cNvSpPr>
          <p:nvPr>
            <p:ph type="title"/>
          </p:nvPr>
        </p:nvSpPr>
        <p:spPr>
          <a:xfrm>
            <a:off x="559084" y="256642"/>
            <a:ext cx="10969944" cy="411757"/>
          </a:xfrm>
          <a:prstGeom prst="rect">
            <a:avLst/>
          </a:prstGeom>
        </p:spPr>
        <p:txBody>
          <a:bodyPr vert="horz" lIns="0" tIns="45720" rIns="0" bIns="45720" rtlCol="0" anchor="ctr">
            <a:noAutofit/>
          </a:bodyPr>
          <a:lstStyle/>
          <a:p>
            <a:pPr marL="0" lvl="0"/>
            <a:r>
              <a:rPr lang="en-US"/>
              <a:t>Click to edit Master title style</a:t>
            </a:r>
          </a:p>
        </p:txBody>
      </p:sp>
      <p:cxnSp>
        <p:nvCxnSpPr>
          <p:cNvPr id="10" name="Straight Connector 9">
            <a:extLst>
              <a:ext uri="{FF2B5EF4-FFF2-40B4-BE49-F238E27FC236}">
                <a16:creationId xmlns:a16="http://schemas.microsoft.com/office/drawing/2014/main" id="{0684DAE3-1891-054F-8B7F-CF901DD56EFF}"/>
              </a:ext>
            </a:extLst>
          </p:cNvPr>
          <p:cNvCxnSpPr>
            <a:cxnSpLocks/>
          </p:cNvCxnSpPr>
          <p:nvPr/>
        </p:nvCxnSpPr>
        <p:spPr>
          <a:xfrm>
            <a:off x="559084" y="671267"/>
            <a:ext cx="10969944" cy="0"/>
          </a:xfrm>
          <a:prstGeom prst="line">
            <a:avLst/>
          </a:prstGeom>
          <a:ln w="12700">
            <a:solidFill>
              <a:srgbClr val="262626"/>
            </a:solidFill>
          </a:ln>
        </p:spPr>
        <p:style>
          <a:lnRef idx="1">
            <a:schemeClr val="dk1"/>
          </a:lnRef>
          <a:fillRef idx="0">
            <a:schemeClr val="dk1"/>
          </a:fillRef>
          <a:effectRef idx="0">
            <a:schemeClr val="dk1"/>
          </a:effectRef>
          <a:fontRef idx="minor">
            <a:schemeClr val="tx1"/>
          </a:fontRef>
        </p:style>
      </p:cxnSp>
      <p:sp>
        <p:nvSpPr>
          <p:cNvPr id="6" name="AutoShape 11"/>
          <p:cNvSpPr>
            <a:spLocks noChangeAspect="1" noChangeArrowheads="1" noTextEdit="1"/>
          </p:cNvSpPr>
          <p:nvPr/>
        </p:nvSpPr>
        <p:spPr bwMode="auto">
          <a:xfrm>
            <a:off x="10133550" y="6100770"/>
            <a:ext cx="1814039" cy="641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pic>
        <p:nvPicPr>
          <p:cNvPr id="4" name="Picture 3">
            <a:extLst>
              <a:ext uri="{FF2B5EF4-FFF2-40B4-BE49-F238E27FC236}">
                <a16:creationId xmlns:a16="http://schemas.microsoft.com/office/drawing/2014/main" id="{935EE062-9C82-44D3-8EC0-BA2A2F182075}"/>
              </a:ext>
            </a:extLst>
          </p:cNvPr>
          <p:cNvPicPr>
            <a:picLocks noChangeAspect="1"/>
          </p:cNvPicPr>
          <p:nvPr userDrawn="1"/>
        </p:nvPicPr>
        <p:blipFill>
          <a:blip r:embed="rId29"/>
          <a:stretch>
            <a:fillRect/>
          </a:stretch>
        </p:blipFill>
        <p:spPr>
          <a:xfrm>
            <a:off x="10610612" y="5995845"/>
            <a:ext cx="1509121" cy="823158"/>
          </a:xfrm>
          <a:prstGeom prst="rect">
            <a:avLst/>
          </a:prstGeom>
        </p:spPr>
      </p:pic>
    </p:spTree>
    <p:extLst>
      <p:ext uri="{BB962C8B-B14F-4D97-AF65-F5344CB8AC3E}">
        <p14:creationId xmlns:p14="http://schemas.microsoft.com/office/powerpoint/2010/main" val="233242043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850" r:id="rId3"/>
    <p:sldLayoutId id="2147483787" r:id="rId4"/>
    <p:sldLayoutId id="2147483788" r:id="rId5"/>
    <p:sldLayoutId id="2147483853" r:id="rId6"/>
    <p:sldLayoutId id="2147483854" r:id="rId7"/>
    <p:sldLayoutId id="2147483791" r:id="rId8"/>
    <p:sldLayoutId id="2147483831" r:id="rId9"/>
    <p:sldLayoutId id="2147483792" r:id="rId10"/>
    <p:sldLayoutId id="2147483855" r:id="rId11"/>
    <p:sldLayoutId id="2147483797" r:id="rId12"/>
    <p:sldLayoutId id="2147483798" r:id="rId13"/>
    <p:sldLayoutId id="2147483799" r:id="rId14"/>
    <p:sldLayoutId id="2147483800" r:id="rId15"/>
    <p:sldLayoutId id="2147483801" r:id="rId16"/>
    <p:sldLayoutId id="2147483802" r:id="rId17"/>
    <p:sldLayoutId id="2147483803" r:id="rId18"/>
    <p:sldLayoutId id="2147483804" r:id="rId19"/>
    <p:sldLayoutId id="2147483812" r:id="rId20"/>
    <p:sldLayoutId id="2147483815" r:id="rId21"/>
    <p:sldLayoutId id="2147483816" r:id="rId22"/>
    <p:sldLayoutId id="2147483817" r:id="rId23"/>
    <p:sldLayoutId id="2147483818" r:id="rId24"/>
    <p:sldLayoutId id="2147483819" r:id="rId25"/>
    <p:sldLayoutId id="2147483820" r:id="rId26"/>
    <p:sldLayoutId id="2147483844" r:id="rId27"/>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514350" rtl="0" eaLnBrk="1" latinLnBrk="0" hangingPunct="1">
        <a:lnSpc>
          <a:spcPct val="90000"/>
        </a:lnSpc>
        <a:spcBef>
          <a:spcPct val="0"/>
        </a:spcBef>
        <a:buNone/>
        <a:defRPr sz="1400" b="0" kern="1200" cap="none" spc="28" baseline="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0"/>
        </a:spcBef>
        <a:spcAft>
          <a:spcPts val="675"/>
        </a:spcAft>
        <a:buFont typeface="Arial" panose="020B0604020202020204" pitchFamily="34" charset="0"/>
        <a:buChar char="•"/>
        <a:defRPr sz="2000" kern="1200">
          <a:solidFill>
            <a:schemeClr val="tx1"/>
          </a:solidFill>
          <a:latin typeface="+mn-lt"/>
          <a:ea typeface="+mn-ea"/>
          <a:cs typeface="+mn-cs"/>
        </a:defRPr>
      </a:lvl1pPr>
      <a:lvl2pPr marL="385763" indent="-128588" algn="l" defTabSz="514350" rtl="0" eaLnBrk="1" latinLnBrk="0" hangingPunct="1">
        <a:lnSpc>
          <a:spcPct val="90000"/>
        </a:lnSpc>
        <a:spcBef>
          <a:spcPts val="0"/>
        </a:spcBef>
        <a:spcAft>
          <a:spcPts val="675"/>
        </a:spcAft>
        <a:buFont typeface="Arial" panose="020B0604020202020204" pitchFamily="34" charset="0"/>
        <a:buChar char="•"/>
        <a:defRPr sz="1600" kern="1200">
          <a:solidFill>
            <a:schemeClr val="tx1"/>
          </a:solidFill>
          <a:latin typeface="+mn-lt"/>
          <a:ea typeface="+mn-ea"/>
          <a:cs typeface="+mn-cs"/>
        </a:defRPr>
      </a:lvl2pPr>
      <a:lvl3pPr marL="642938" indent="-128588" algn="l" defTabSz="514350" rtl="0" eaLnBrk="1" latinLnBrk="0" hangingPunct="1">
        <a:lnSpc>
          <a:spcPct val="90000"/>
        </a:lnSpc>
        <a:spcBef>
          <a:spcPts val="0"/>
        </a:spcBef>
        <a:spcAft>
          <a:spcPts val="675"/>
        </a:spcAft>
        <a:buFont typeface="Arial" panose="020B0604020202020204" pitchFamily="34" charset="0"/>
        <a:buChar char="•"/>
        <a:defRPr sz="1600" kern="1200">
          <a:solidFill>
            <a:schemeClr val="tx1"/>
          </a:solidFill>
          <a:latin typeface="+mn-lt"/>
          <a:ea typeface="+mn-ea"/>
          <a:cs typeface="+mn-cs"/>
        </a:defRPr>
      </a:lvl3pPr>
      <a:lvl4pPr marL="900113" indent="-128588" algn="l" defTabSz="514350" rtl="0" eaLnBrk="1" latinLnBrk="0" hangingPunct="1">
        <a:lnSpc>
          <a:spcPct val="90000"/>
        </a:lnSpc>
        <a:spcBef>
          <a:spcPts val="0"/>
        </a:spcBef>
        <a:spcAft>
          <a:spcPts val="675"/>
        </a:spcAft>
        <a:buFont typeface="Arial" panose="020B0604020202020204" pitchFamily="34" charset="0"/>
        <a:buChar char="•"/>
        <a:defRPr sz="1400" kern="1200">
          <a:solidFill>
            <a:schemeClr val="tx1"/>
          </a:solidFill>
          <a:latin typeface="+mn-lt"/>
          <a:ea typeface="+mn-ea"/>
          <a:cs typeface="+mn-cs"/>
        </a:defRPr>
      </a:lvl4pPr>
      <a:lvl5pPr marL="1157288" indent="-128588" algn="l" defTabSz="514350" rtl="0" eaLnBrk="1" latinLnBrk="0" hangingPunct="1">
        <a:lnSpc>
          <a:spcPct val="90000"/>
        </a:lnSpc>
        <a:spcBef>
          <a:spcPts val="0"/>
        </a:spcBef>
        <a:spcAft>
          <a:spcPts val="675"/>
        </a:spcAft>
        <a:buFont typeface="Arial" panose="020B0604020202020204" pitchFamily="34" charset="0"/>
        <a:buChar char="•"/>
        <a:defRPr sz="14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00" userDrawn="1">
          <p15:clr>
            <a:srgbClr val="F26B43"/>
          </p15:clr>
        </p15:guide>
        <p15:guide id="2" pos="722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3.xml"/><Relationship Id="rId1" Type="http://schemas.openxmlformats.org/officeDocument/2006/relationships/video" Target="https://www.youtube.com/embed/tWoo8i_VkvI?feature=oembed" TargetMode="Externa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microsoft.com/office/2018/10/relationships/comments" Target="../comments/modernComment_112_B98511C5.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microsoft.com/office/2018/10/relationships/comments" Target="../comments/modernComment_11F_B694F1C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microsoft.com/office/2018/10/relationships/comments" Target="../comments/modernComment_131_80065847.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9ADD-7940-1CB1-4F84-B000E10326DA}"/>
              </a:ext>
            </a:extLst>
          </p:cNvPr>
          <p:cNvSpPr>
            <a:spLocks noGrp="1"/>
          </p:cNvSpPr>
          <p:nvPr>
            <p:ph type="ctrTitle"/>
          </p:nvPr>
        </p:nvSpPr>
        <p:spPr/>
        <p:txBody>
          <a:bodyPr/>
          <a:lstStyle/>
          <a:p>
            <a:r>
              <a:rPr lang="en-US" dirty="0">
                <a:latin typeface="Georgia"/>
                <a:cs typeface="Arial"/>
              </a:rPr>
              <a:t>Meadows Museum</a:t>
            </a:r>
          </a:p>
        </p:txBody>
      </p:sp>
      <p:sp>
        <p:nvSpPr>
          <p:cNvPr id="3" name="Subtitle 2">
            <a:extLst>
              <a:ext uri="{FF2B5EF4-FFF2-40B4-BE49-F238E27FC236}">
                <a16:creationId xmlns:a16="http://schemas.microsoft.com/office/drawing/2014/main" id="{E61A2A0D-8676-6EAD-F020-B2131803668A}"/>
              </a:ext>
            </a:extLst>
          </p:cNvPr>
          <p:cNvSpPr>
            <a:spLocks noGrp="1"/>
          </p:cNvSpPr>
          <p:nvPr>
            <p:ph type="subTitle" idx="1"/>
          </p:nvPr>
        </p:nvSpPr>
        <p:spPr/>
        <p:txBody>
          <a:bodyPr/>
          <a:lstStyle/>
          <a:p>
            <a:r>
              <a:rPr lang="es-ES" dirty="0"/>
              <a:t>Lección Previa a la Visita</a:t>
            </a:r>
          </a:p>
        </p:txBody>
      </p:sp>
    </p:spTree>
    <p:extLst>
      <p:ext uri="{BB962C8B-B14F-4D97-AF65-F5344CB8AC3E}">
        <p14:creationId xmlns:p14="http://schemas.microsoft.com/office/powerpoint/2010/main" val="28139637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F5FB7-CACA-9A6D-26F2-10D3FAA9D64F}"/>
              </a:ext>
            </a:extLst>
          </p:cNvPr>
          <p:cNvSpPr>
            <a:spLocks noGrp="1"/>
          </p:cNvSpPr>
          <p:nvPr>
            <p:ph type="title"/>
          </p:nvPr>
        </p:nvSpPr>
        <p:spPr>
          <a:xfrm>
            <a:off x="4863402" y="541768"/>
            <a:ext cx="7137407" cy="2197130"/>
          </a:xfrm>
        </p:spPr>
        <p:txBody>
          <a:bodyPr/>
          <a:lstStyle/>
          <a:p>
            <a:r>
              <a:rPr lang="es-ES" dirty="0">
                <a:latin typeface="Georgia"/>
                <a:cs typeface="Arial"/>
              </a:rPr>
              <a:t>En las galerías, ...</a:t>
            </a:r>
          </a:p>
        </p:txBody>
      </p:sp>
      <p:sp>
        <p:nvSpPr>
          <p:cNvPr id="3" name="Text Placeholder 2">
            <a:extLst>
              <a:ext uri="{FF2B5EF4-FFF2-40B4-BE49-F238E27FC236}">
                <a16:creationId xmlns:a16="http://schemas.microsoft.com/office/drawing/2014/main" id="{DF832F64-76F9-5550-F4B0-8E77A6CECCBE}"/>
              </a:ext>
            </a:extLst>
          </p:cNvPr>
          <p:cNvSpPr>
            <a:spLocks noGrp="1"/>
          </p:cNvSpPr>
          <p:nvPr>
            <p:ph type="body" sz="quarter" idx="12"/>
          </p:nvPr>
        </p:nvSpPr>
        <p:spPr>
          <a:xfrm>
            <a:off x="4863402" y="2949209"/>
            <a:ext cx="7137406" cy="1380206"/>
          </a:xfrm>
        </p:spPr>
        <p:txBody>
          <a:bodyPr/>
          <a:lstStyle/>
          <a:p>
            <a:pPr marL="0" indent="0"/>
            <a:r>
              <a:rPr lang="es-ES" dirty="0"/>
              <a:t>observarás obras de arte y compartirás tus ideas sobre ellas, pero no podrás tocar las obras, los marcos ni los pedestales.</a:t>
            </a:r>
            <a:endParaRPr lang="en-US" dirty="0"/>
          </a:p>
        </p:txBody>
      </p:sp>
      <p:sp>
        <p:nvSpPr>
          <p:cNvPr id="5" name="Content Placeholder 4">
            <a:extLst>
              <a:ext uri="{FF2B5EF4-FFF2-40B4-BE49-F238E27FC236}">
                <a16:creationId xmlns:a16="http://schemas.microsoft.com/office/drawing/2014/main" id="{AA0D94DA-B8C4-2428-F338-24CA1ADBEE5C}"/>
              </a:ext>
            </a:extLst>
          </p:cNvPr>
          <p:cNvSpPr>
            <a:spLocks noGrp="1"/>
          </p:cNvSpPr>
          <p:nvPr>
            <p:ph sz="quarter" idx="14"/>
          </p:nvPr>
        </p:nvSpPr>
        <p:spPr/>
        <p:txBody>
          <a:bodyPr/>
          <a:lstStyle/>
          <a:p>
            <a:endParaRPr lang="en-US" dirty="0"/>
          </a:p>
        </p:txBody>
      </p:sp>
      <p:pic>
        <p:nvPicPr>
          <p:cNvPr id="6" name="Picture 5">
            <a:extLst>
              <a:ext uri="{FF2B5EF4-FFF2-40B4-BE49-F238E27FC236}">
                <a16:creationId xmlns:a16="http://schemas.microsoft.com/office/drawing/2014/main" id="{7C46F33D-4928-98DC-3923-36F29099F7D7}"/>
              </a:ext>
            </a:extLst>
          </p:cNvPr>
          <p:cNvPicPr>
            <a:picLocks noChangeAspect="1"/>
          </p:cNvPicPr>
          <p:nvPr/>
        </p:nvPicPr>
        <p:blipFill rotWithShape="1">
          <a:blip r:embed="rId2"/>
          <a:srcRect l="53071" r="13255"/>
          <a:stretch/>
        </p:blipFill>
        <p:spPr>
          <a:xfrm>
            <a:off x="-2435" y="0"/>
            <a:ext cx="4573244" cy="6858000"/>
          </a:xfrm>
          <a:prstGeom prst="rect">
            <a:avLst/>
          </a:prstGeom>
        </p:spPr>
      </p:pic>
    </p:spTree>
    <p:extLst>
      <p:ext uri="{BB962C8B-B14F-4D97-AF65-F5344CB8AC3E}">
        <p14:creationId xmlns:p14="http://schemas.microsoft.com/office/powerpoint/2010/main" val="31748393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D8969-96CC-3D6D-6BCE-E7456CB0E16E}"/>
              </a:ext>
            </a:extLst>
          </p:cNvPr>
          <p:cNvSpPr>
            <a:spLocks noGrp="1"/>
          </p:cNvSpPr>
          <p:nvPr>
            <p:ph type="title"/>
          </p:nvPr>
        </p:nvSpPr>
        <p:spPr>
          <a:xfrm>
            <a:off x="4863402" y="541767"/>
            <a:ext cx="7137407" cy="2015981"/>
          </a:xfrm>
        </p:spPr>
        <p:txBody>
          <a:bodyPr/>
          <a:lstStyle/>
          <a:p>
            <a:r>
              <a:rPr lang="es-ES" dirty="0"/>
              <a:t>¿Por qué no podemos tocar el arte?</a:t>
            </a:r>
            <a:endParaRPr lang="en-US" dirty="0"/>
          </a:p>
        </p:txBody>
      </p:sp>
      <p:sp>
        <p:nvSpPr>
          <p:cNvPr id="3" name="Text Placeholder 2">
            <a:extLst>
              <a:ext uri="{FF2B5EF4-FFF2-40B4-BE49-F238E27FC236}">
                <a16:creationId xmlns:a16="http://schemas.microsoft.com/office/drawing/2014/main" id="{3DD51BFB-F90F-1540-90B6-16CA52A18871}"/>
              </a:ext>
            </a:extLst>
          </p:cNvPr>
          <p:cNvSpPr>
            <a:spLocks noGrp="1"/>
          </p:cNvSpPr>
          <p:nvPr>
            <p:ph type="body" sz="quarter" idx="12"/>
          </p:nvPr>
        </p:nvSpPr>
        <p:spPr>
          <a:xfrm>
            <a:off x="4860968" y="2731484"/>
            <a:ext cx="7137406" cy="1742504"/>
          </a:xfrm>
        </p:spPr>
        <p:txBody>
          <a:bodyPr/>
          <a:lstStyle/>
          <a:p>
            <a:pPr marL="0" indent="0"/>
            <a:r>
              <a:rPr lang="es-ES" dirty="0">
                <a:latin typeface="Arial"/>
                <a:cs typeface="Arial"/>
              </a:rPr>
              <a:t>Pídele a cada persona que se pegue un trozo de cinta adhesiva transparente en el dedo. </a:t>
            </a:r>
          </a:p>
          <a:p>
            <a:pPr marL="0" indent="0"/>
            <a:r>
              <a:rPr lang="es-ES" dirty="0">
                <a:latin typeface="Arial"/>
                <a:cs typeface="Arial"/>
              </a:rPr>
              <a:t>Retira la cinta del dedo y colócala sobre un trozo de papel blanco.</a:t>
            </a:r>
            <a:endParaRPr lang="en-US" dirty="0">
              <a:latin typeface="Arial"/>
              <a:cs typeface="Arial"/>
            </a:endParaRPr>
          </a:p>
        </p:txBody>
      </p:sp>
      <p:sp>
        <p:nvSpPr>
          <p:cNvPr id="4" name="Text Placeholder 3">
            <a:extLst>
              <a:ext uri="{FF2B5EF4-FFF2-40B4-BE49-F238E27FC236}">
                <a16:creationId xmlns:a16="http://schemas.microsoft.com/office/drawing/2014/main" id="{15126498-1957-2B14-3C24-E5D39787BA42}"/>
              </a:ext>
            </a:extLst>
          </p:cNvPr>
          <p:cNvSpPr>
            <a:spLocks noGrp="1"/>
          </p:cNvSpPr>
          <p:nvPr>
            <p:ph type="body" sz="quarter" idx="13"/>
          </p:nvPr>
        </p:nvSpPr>
        <p:spPr>
          <a:xfrm>
            <a:off x="4860967" y="4809649"/>
            <a:ext cx="7137407" cy="682479"/>
          </a:xfrm>
        </p:spPr>
        <p:txBody>
          <a:bodyPr/>
          <a:lstStyle/>
          <a:p>
            <a:pPr marL="0" indent="0"/>
            <a:r>
              <a:rPr lang="es-ES" dirty="0"/>
              <a:t>¿Qué notas en el papel? ¿En qué se diferencia de un papel blanco nuevo?</a:t>
            </a:r>
            <a:endParaRPr lang="en-US" dirty="0"/>
          </a:p>
        </p:txBody>
      </p:sp>
      <p:sp>
        <p:nvSpPr>
          <p:cNvPr id="9" name="Content Placeholder 8">
            <a:extLst>
              <a:ext uri="{FF2B5EF4-FFF2-40B4-BE49-F238E27FC236}">
                <a16:creationId xmlns:a16="http://schemas.microsoft.com/office/drawing/2014/main" id="{F42461E3-FB29-C385-D370-D652EA7E92BC}"/>
              </a:ext>
            </a:extLst>
          </p:cNvPr>
          <p:cNvSpPr>
            <a:spLocks noGrp="1"/>
          </p:cNvSpPr>
          <p:nvPr>
            <p:ph sz="quarter" idx="14"/>
          </p:nvPr>
        </p:nvSpPr>
        <p:spPr/>
        <p:txBody>
          <a:bodyPr/>
          <a:lstStyle/>
          <a:p>
            <a:endParaRPr lang="en-US" dirty="0"/>
          </a:p>
        </p:txBody>
      </p:sp>
      <p:pic>
        <p:nvPicPr>
          <p:cNvPr id="10" name="Content Placeholder 6" descr="A group of people standing in a room with paintings on the wall&#10;&#10;Description automatically generated with medium confidence">
            <a:extLst>
              <a:ext uri="{FF2B5EF4-FFF2-40B4-BE49-F238E27FC236}">
                <a16:creationId xmlns:a16="http://schemas.microsoft.com/office/drawing/2014/main" id="{FD029E3F-EA1B-6260-C0BB-3DAA923E1F6C}"/>
              </a:ext>
            </a:extLst>
          </p:cNvPr>
          <p:cNvPicPr>
            <a:picLocks noChangeAspect="1"/>
          </p:cNvPicPr>
          <p:nvPr/>
        </p:nvPicPr>
        <p:blipFill rotWithShape="1">
          <a:blip r:embed="rId2"/>
          <a:srcRect l="12053" t="12071" r="48921"/>
          <a:stretch/>
        </p:blipFill>
        <p:spPr>
          <a:xfrm>
            <a:off x="0" y="0"/>
            <a:ext cx="4570809" cy="6858000"/>
          </a:xfrm>
          <a:prstGeom prst="rect">
            <a:avLst/>
          </a:prstGeom>
        </p:spPr>
      </p:pic>
    </p:spTree>
    <p:extLst>
      <p:ext uri="{BB962C8B-B14F-4D97-AF65-F5344CB8AC3E}">
        <p14:creationId xmlns:p14="http://schemas.microsoft.com/office/powerpoint/2010/main" val="35967446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3F6E2-C84F-7EBE-10FD-AFB3719E9D1D}"/>
              </a:ext>
            </a:extLst>
          </p:cNvPr>
          <p:cNvSpPr>
            <a:spLocks noGrp="1"/>
          </p:cNvSpPr>
          <p:nvPr>
            <p:ph type="title"/>
          </p:nvPr>
        </p:nvSpPr>
        <p:spPr>
          <a:xfrm>
            <a:off x="4863402" y="2195513"/>
            <a:ext cx="7137407" cy="2466975"/>
          </a:xfrm>
        </p:spPr>
        <p:txBody>
          <a:bodyPr>
            <a:normAutofit fontScale="90000"/>
          </a:bodyPr>
          <a:lstStyle/>
          <a:p>
            <a:r>
              <a:rPr lang="es-ES" dirty="0">
                <a:solidFill>
                  <a:schemeClr val="accent2"/>
                </a:solidFill>
                <a:latin typeface="Georgia"/>
                <a:cs typeface="Arial"/>
              </a:rPr>
              <a:t>¿Se te ocurre alguna otra regla que debas seguir cuando visites un museo de arte?</a:t>
            </a:r>
            <a:endParaRPr lang="en-US" dirty="0">
              <a:solidFill>
                <a:schemeClr val="accent2"/>
              </a:solidFill>
              <a:latin typeface="Georgia"/>
              <a:cs typeface="Arial"/>
            </a:endParaRPr>
          </a:p>
        </p:txBody>
      </p:sp>
      <p:sp>
        <p:nvSpPr>
          <p:cNvPr id="9" name="Content Placeholder 8">
            <a:extLst>
              <a:ext uri="{FF2B5EF4-FFF2-40B4-BE49-F238E27FC236}">
                <a16:creationId xmlns:a16="http://schemas.microsoft.com/office/drawing/2014/main" id="{9CED3B65-6720-0540-2EE7-B734D82451B8}"/>
              </a:ext>
            </a:extLst>
          </p:cNvPr>
          <p:cNvSpPr>
            <a:spLocks noGrp="1"/>
          </p:cNvSpPr>
          <p:nvPr>
            <p:ph sz="quarter" idx="14"/>
          </p:nvPr>
        </p:nvSpPr>
        <p:spPr/>
        <p:txBody>
          <a:bodyPr/>
          <a:lstStyle/>
          <a:p>
            <a:endParaRPr lang="en-US" dirty="0"/>
          </a:p>
        </p:txBody>
      </p:sp>
      <p:pic>
        <p:nvPicPr>
          <p:cNvPr id="10" name="Content Placeholder 6" descr="A group of people standing in a room&#10;&#10;Description automatically generated">
            <a:extLst>
              <a:ext uri="{FF2B5EF4-FFF2-40B4-BE49-F238E27FC236}">
                <a16:creationId xmlns:a16="http://schemas.microsoft.com/office/drawing/2014/main" id="{EF5355F7-3E3F-AEE0-7071-F5F9B5A40243}"/>
              </a:ext>
            </a:extLst>
          </p:cNvPr>
          <p:cNvPicPr>
            <a:picLocks noChangeAspect="1"/>
          </p:cNvPicPr>
          <p:nvPr/>
        </p:nvPicPr>
        <p:blipFill rotWithShape="1">
          <a:blip r:embed="rId2"/>
          <a:srcRect l="43986" r="6027"/>
          <a:stretch/>
        </p:blipFill>
        <p:spPr>
          <a:xfrm>
            <a:off x="0" y="0"/>
            <a:ext cx="4570809" cy="6857999"/>
          </a:xfrm>
          <a:prstGeom prst="rect">
            <a:avLst/>
          </a:prstGeom>
        </p:spPr>
      </p:pic>
    </p:spTree>
    <p:extLst>
      <p:ext uri="{BB962C8B-B14F-4D97-AF65-F5344CB8AC3E}">
        <p14:creationId xmlns:p14="http://schemas.microsoft.com/office/powerpoint/2010/main" val="39361070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A7BFAEA-5B88-BF9A-DD3E-CC17D68B9237}"/>
              </a:ext>
            </a:extLst>
          </p:cNvPr>
          <p:cNvSpPr>
            <a:spLocks noGrp="1"/>
          </p:cNvSpPr>
          <p:nvPr>
            <p:ph type="subTitle" idx="1"/>
          </p:nvPr>
        </p:nvSpPr>
        <p:spPr>
          <a:xfrm>
            <a:off x="437034" y="1703666"/>
            <a:ext cx="11135638" cy="3670125"/>
          </a:xfrm>
        </p:spPr>
        <p:txBody>
          <a:bodyPr>
            <a:normAutofit lnSpcReduction="10000"/>
          </a:bodyPr>
          <a:lstStyle/>
          <a:p>
            <a:pPr marL="457200" indent="-457200" algn="l">
              <a:buChar char="•"/>
            </a:pPr>
            <a:r>
              <a:rPr lang="es-ES" dirty="0">
                <a:solidFill>
                  <a:schemeClr val="accent2"/>
                </a:solidFill>
                <a:cs typeface="Arial"/>
              </a:rPr>
              <a:t>no puedes apoyarte en las paredes. </a:t>
            </a:r>
          </a:p>
          <a:p>
            <a:pPr marL="457200" indent="-457200" algn="l">
              <a:buChar char="•"/>
            </a:pPr>
            <a:r>
              <a:rPr lang="es-ES" dirty="0">
                <a:solidFill>
                  <a:schemeClr val="accent2"/>
                </a:solidFill>
                <a:cs typeface="Arial"/>
              </a:rPr>
              <a:t>no se puede tener comida, bebida o chicle. </a:t>
            </a:r>
          </a:p>
          <a:p>
            <a:pPr marL="457200" indent="-457200" algn="l">
              <a:buChar char="•"/>
            </a:pPr>
            <a:r>
              <a:rPr lang="es-ES" dirty="0">
                <a:solidFill>
                  <a:schemeClr val="accent2"/>
                </a:solidFill>
                <a:cs typeface="Arial"/>
              </a:rPr>
              <a:t>no puedes llevar bolsos grandes, mochilas u otros objetos voluminosos. </a:t>
            </a:r>
          </a:p>
          <a:p>
            <a:pPr marL="457200" indent="-457200" algn="l">
              <a:buChar char="•"/>
            </a:pPr>
            <a:r>
              <a:rPr lang="es-ES" dirty="0">
                <a:solidFill>
                  <a:schemeClr val="accent2"/>
                </a:solidFill>
                <a:cs typeface="Arial"/>
              </a:rPr>
              <a:t>puedes tomar fotos sin flash. </a:t>
            </a:r>
          </a:p>
          <a:p>
            <a:pPr marL="457200" indent="-457200" algn="l">
              <a:buChar char="•"/>
            </a:pPr>
            <a:r>
              <a:rPr lang="es-ES" dirty="0">
                <a:solidFill>
                  <a:schemeClr val="accent2"/>
                </a:solidFill>
                <a:cs typeface="Arial"/>
              </a:rPr>
              <a:t>permanecerás con tu clase. </a:t>
            </a:r>
          </a:p>
          <a:p>
            <a:pPr marL="457200" indent="-457200" algn="l">
              <a:buChar char="•"/>
            </a:pPr>
            <a:r>
              <a:rPr lang="es-ES" dirty="0">
                <a:solidFill>
                  <a:schemeClr val="accent2"/>
                </a:solidFill>
                <a:cs typeface="Arial"/>
              </a:rPr>
              <a:t>hablarás en voz baja. </a:t>
            </a:r>
          </a:p>
          <a:p>
            <a:pPr marL="457200" indent="-457200" algn="l">
              <a:buChar char="•"/>
            </a:pPr>
            <a:r>
              <a:rPr lang="es-ES" dirty="0">
                <a:solidFill>
                  <a:schemeClr val="accent2"/>
                </a:solidFill>
                <a:cs typeface="Arial"/>
              </a:rPr>
              <a:t>no puedes correr.</a:t>
            </a:r>
          </a:p>
        </p:txBody>
      </p:sp>
      <p:sp>
        <p:nvSpPr>
          <p:cNvPr id="3" name="Title 2">
            <a:extLst>
              <a:ext uri="{FF2B5EF4-FFF2-40B4-BE49-F238E27FC236}">
                <a16:creationId xmlns:a16="http://schemas.microsoft.com/office/drawing/2014/main" id="{EFC95641-6475-7C1B-8303-DAD541F17419}"/>
              </a:ext>
            </a:extLst>
          </p:cNvPr>
          <p:cNvSpPr>
            <a:spLocks noGrp="1"/>
          </p:cNvSpPr>
          <p:nvPr>
            <p:ph type="ctrTitle"/>
          </p:nvPr>
        </p:nvSpPr>
        <p:spPr>
          <a:xfrm>
            <a:off x="552145" y="273566"/>
            <a:ext cx="12188825" cy="1320372"/>
          </a:xfrm>
        </p:spPr>
        <p:txBody>
          <a:bodyPr/>
          <a:lstStyle/>
          <a:p>
            <a:pPr algn="l"/>
            <a:r>
              <a:rPr lang="es-ES" dirty="0">
                <a:latin typeface="Georgia"/>
                <a:cs typeface="Arial"/>
              </a:rPr>
              <a:t>Cuando estés en las galerías, ...</a:t>
            </a:r>
            <a:endParaRPr lang="en-US" dirty="0"/>
          </a:p>
        </p:txBody>
      </p:sp>
    </p:spTree>
    <p:extLst>
      <p:ext uri="{BB962C8B-B14F-4D97-AF65-F5344CB8AC3E}">
        <p14:creationId xmlns:p14="http://schemas.microsoft.com/office/powerpoint/2010/main" val="34823842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1996F-8AAB-205A-F626-D23D8D257C05}"/>
              </a:ext>
            </a:extLst>
          </p:cNvPr>
          <p:cNvSpPr>
            <a:spLocks noGrp="1"/>
          </p:cNvSpPr>
          <p:nvPr>
            <p:ph type="title"/>
          </p:nvPr>
        </p:nvSpPr>
        <p:spPr>
          <a:xfrm>
            <a:off x="4863402" y="541768"/>
            <a:ext cx="7137407" cy="1764982"/>
          </a:xfrm>
        </p:spPr>
        <p:txBody>
          <a:bodyPr/>
          <a:lstStyle/>
          <a:p>
            <a:r>
              <a:rPr lang="es-ES" dirty="0">
                <a:latin typeface="Georgia"/>
                <a:cs typeface="Arial"/>
              </a:rPr>
              <a:t>Durante tu visita, … </a:t>
            </a:r>
            <a:endParaRPr lang="es-ES" dirty="0"/>
          </a:p>
        </p:txBody>
      </p:sp>
      <p:sp>
        <p:nvSpPr>
          <p:cNvPr id="3" name="Text Placeholder 2">
            <a:extLst>
              <a:ext uri="{FF2B5EF4-FFF2-40B4-BE49-F238E27FC236}">
                <a16:creationId xmlns:a16="http://schemas.microsoft.com/office/drawing/2014/main" id="{95DF3E0F-0426-3D2B-325C-9CFDB4B3361C}"/>
              </a:ext>
            </a:extLst>
          </p:cNvPr>
          <p:cNvSpPr>
            <a:spLocks noGrp="1"/>
          </p:cNvSpPr>
          <p:nvPr>
            <p:ph type="body" sz="quarter" idx="12"/>
          </p:nvPr>
        </p:nvSpPr>
        <p:spPr>
          <a:xfrm>
            <a:off x="4860968" y="2306749"/>
            <a:ext cx="7137406" cy="2244502"/>
          </a:xfrm>
        </p:spPr>
        <p:txBody>
          <a:bodyPr/>
          <a:lstStyle/>
          <a:p>
            <a:pPr marL="457200" indent="-457200">
              <a:buFont typeface="Arial"/>
              <a:buChar char="•"/>
            </a:pPr>
            <a:r>
              <a:rPr lang="es-ES" dirty="0">
                <a:latin typeface="Arial"/>
                <a:cs typeface="Arial"/>
              </a:rPr>
              <a:t>observarás el arte.</a:t>
            </a:r>
          </a:p>
          <a:p>
            <a:pPr marL="457200" indent="-457200">
              <a:buFont typeface="Arial"/>
              <a:buChar char="•"/>
            </a:pPr>
            <a:r>
              <a:rPr lang="es-ES" dirty="0">
                <a:latin typeface="Arial"/>
                <a:cs typeface="Arial"/>
              </a:rPr>
              <a:t>hablarás de arte.</a:t>
            </a:r>
          </a:p>
          <a:p>
            <a:pPr marL="457200" indent="-457200">
              <a:buFont typeface="Arial"/>
              <a:buChar char="•"/>
            </a:pPr>
            <a:r>
              <a:rPr lang="es-ES" dirty="0">
                <a:latin typeface="Arial"/>
                <a:cs typeface="Arial"/>
              </a:rPr>
              <a:t>es posible que hagas arte.</a:t>
            </a:r>
          </a:p>
          <a:p>
            <a:pPr marL="457200" indent="-457200">
              <a:buFont typeface="Arial"/>
              <a:buChar char="•"/>
            </a:pPr>
            <a:r>
              <a:rPr lang="es-ES" dirty="0">
                <a:latin typeface="Arial"/>
                <a:cs typeface="Arial"/>
              </a:rPr>
              <a:t>es posible que juegues a algún juego.</a:t>
            </a:r>
          </a:p>
          <a:p>
            <a:pPr marL="457200" indent="-457200">
              <a:buFont typeface="Arial"/>
              <a:buChar char="•"/>
            </a:pPr>
            <a:r>
              <a:rPr lang="es-ES" dirty="0">
                <a:latin typeface="Arial"/>
                <a:cs typeface="Arial"/>
              </a:rPr>
              <a:t>es posible que escribas sobre arte.</a:t>
            </a:r>
          </a:p>
        </p:txBody>
      </p:sp>
      <p:pic>
        <p:nvPicPr>
          <p:cNvPr id="7" name="Content Placeholder 6" descr="A group of people looking at a painting&#10;&#10;Description automatically generated">
            <a:extLst>
              <a:ext uri="{FF2B5EF4-FFF2-40B4-BE49-F238E27FC236}">
                <a16:creationId xmlns:a16="http://schemas.microsoft.com/office/drawing/2014/main" id="{1F83095F-7E17-7F88-6406-464946CDD848}"/>
              </a:ext>
            </a:extLst>
          </p:cNvPr>
          <p:cNvPicPr>
            <a:picLocks noGrp="1" noChangeAspect="1"/>
          </p:cNvPicPr>
          <p:nvPr>
            <p:ph sz="quarter" idx="14"/>
          </p:nvPr>
        </p:nvPicPr>
        <p:blipFill>
          <a:blip r:embed="rId2"/>
          <a:stretch>
            <a:fillRect/>
          </a:stretch>
        </p:blipFill>
        <p:spPr>
          <a:xfrm>
            <a:off x="1068" y="0"/>
            <a:ext cx="4568276" cy="6858000"/>
          </a:xfrm>
        </p:spPr>
      </p:pic>
    </p:spTree>
    <p:extLst>
      <p:ext uri="{BB962C8B-B14F-4D97-AF65-F5344CB8AC3E}">
        <p14:creationId xmlns:p14="http://schemas.microsoft.com/office/powerpoint/2010/main" val="6909740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3DA35-DE18-6E8D-6CF3-EFBF629E4B2E}"/>
              </a:ext>
            </a:extLst>
          </p:cNvPr>
          <p:cNvSpPr>
            <a:spLocks noGrp="1"/>
          </p:cNvSpPr>
          <p:nvPr>
            <p:ph type="title"/>
          </p:nvPr>
        </p:nvSpPr>
        <p:spPr>
          <a:xfrm>
            <a:off x="4863402" y="2331570"/>
            <a:ext cx="7137407" cy="2194861"/>
          </a:xfrm>
        </p:spPr>
        <p:txBody>
          <a:bodyPr>
            <a:normAutofit fontScale="90000"/>
          </a:bodyPr>
          <a:lstStyle/>
          <a:p>
            <a:r>
              <a:rPr lang="es-ES" dirty="0"/>
              <a:t>¿Cuánto tiempo piensas que vas a pasar mirando cada obra de arte?</a:t>
            </a:r>
            <a:endParaRPr lang="en-US" dirty="0"/>
          </a:p>
        </p:txBody>
      </p:sp>
      <p:sp>
        <p:nvSpPr>
          <p:cNvPr id="9" name="Content Placeholder 8">
            <a:extLst>
              <a:ext uri="{FF2B5EF4-FFF2-40B4-BE49-F238E27FC236}">
                <a16:creationId xmlns:a16="http://schemas.microsoft.com/office/drawing/2014/main" id="{7EF16586-4124-0764-7E22-C8E4E7F03627}"/>
              </a:ext>
            </a:extLst>
          </p:cNvPr>
          <p:cNvSpPr>
            <a:spLocks noGrp="1"/>
          </p:cNvSpPr>
          <p:nvPr>
            <p:ph sz="quarter" idx="14"/>
          </p:nvPr>
        </p:nvSpPr>
        <p:spPr/>
        <p:txBody>
          <a:bodyPr/>
          <a:lstStyle/>
          <a:p>
            <a:endParaRPr lang="en-US" dirty="0"/>
          </a:p>
        </p:txBody>
      </p:sp>
      <p:pic>
        <p:nvPicPr>
          <p:cNvPr id="10" name="Content Placeholder 6">
            <a:extLst>
              <a:ext uri="{FF2B5EF4-FFF2-40B4-BE49-F238E27FC236}">
                <a16:creationId xmlns:a16="http://schemas.microsoft.com/office/drawing/2014/main" id="{84E4BCE7-118F-6E0F-F377-7206F0120B6B}"/>
              </a:ext>
            </a:extLst>
          </p:cNvPr>
          <p:cNvPicPr>
            <a:picLocks noChangeAspect="1"/>
          </p:cNvPicPr>
          <p:nvPr/>
        </p:nvPicPr>
        <p:blipFill rotWithShape="1">
          <a:blip r:embed="rId2"/>
          <a:srcRect l="35205" r="20496"/>
          <a:stretch/>
        </p:blipFill>
        <p:spPr>
          <a:xfrm>
            <a:off x="0" y="-1"/>
            <a:ext cx="4570809" cy="6857999"/>
          </a:xfrm>
          <a:prstGeom prst="rect">
            <a:avLst/>
          </a:prstGeom>
        </p:spPr>
      </p:pic>
    </p:spTree>
    <p:extLst>
      <p:ext uri="{BB962C8B-B14F-4D97-AF65-F5344CB8AC3E}">
        <p14:creationId xmlns:p14="http://schemas.microsoft.com/office/powerpoint/2010/main" val="7953576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D8969-96CC-3D6D-6BCE-E7456CB0E16E}"/>
              </a:ext>
            </a:extLst>
          </p:cNvPr>
          <p:cNvSpPr>
            <a:spLocks noGrp="1"/>
          </p:cNvSpPr>
          <p:nvPr>
            <p:ph type="title"/>
          </p:nvPr>
        </p:nvSpPr>
        <p:spPr>
          <a:xfrm>
            <a:off x="4863402" y="541767"/>
            <a:ext cx="7137407" cy="2015981"/>
          </a:xfrm>
        </p:spPr>
        <p:txBody>
          <a:bodyPr/>
          <a:lstStyle/>
          <a:p>
            <a:r>
              <a:rPr lang="es-ES" dirty="0">
                <a:latin typeface="Georgia"/>
                <a:cs typeface="Arial"/>
              </a:rPr>
              <a:t>¿Alcanza con 30 segundos?</a:t>
            </a:r>
            <a:endParaRPr lang="es-ES" dirty="0"/>
          </a:p>
        </p:txBody>
      </p:sp>
      <p:sp>
        <p:nvSpPr>
          <p:cNvPr id="3" name="Text Placeholder 2">
            <a:extLst>
              <a:ext uri="{FF2B5EF4-FFF2-40B4-BE49-F238E27FC236}">
                <a16:creationId xmlns:a16="http://schemas.microsoft.com/office/drawing/2014/main" id="{3DD51BFB-F90F-1540-90B6-16CA52A18871}"/>
              </a:ext>
            </a:extLst>
          </p:cNvPr>
          <p:cNvSpPr>
            <a:spLocks noGrp="1"/>
          </p:cNvSpPr>
          <p:nvPr>
            <p:ph type="body" sz="quarter" idx="12"/>
          </p:nvPr>
        </p:nvSpPr>
        <p:spPr>
          <a:xfrm>
            <a:off x="4860968" y="2557748"/>
            <a:ext cx="7137406" cy="1742504"/>
          </a:xfrm>
        </p:spPr>
        <p:txBody>
          <a:bodyPr/>
          <a:lstStyle/>
          <a:p>
            <a:pPr marL="0" indent="0"/>
            <a:r>
              <a:rPr lang="es-ES" dirty="0">
                <a:latin typeface="Arial"/>
                <a:cs typeface="Arial"/>
              </a:rPr>
              <a:t>Pon en marcha el cronómetro de abajo. Observa la obra de arte de la izquierda. Haz una lista mental de todas las cosas que ves. </a:t>
            </a:r>
            <a:endParaRPr lang="en-US" dirty="0"/>
          </a:p>
        </p:txBody>
      </p:sp>
      <p:pic>
        <p:nvPicPr>
          <p:cNvPr id="5" name="Picture 5" descr="A painting of a family sitting on a couch&#10;&#10;Description automatically generated">
            <a:extLst>
              <a:ext uri="{FF2B5EF4-FFF2-40B4-BE49-F238E27FC236}">
                <a16:creationId xmlns:a16="http://schemas.microsoft.com/office/drawing/2014/main" id="{1CC6E78E-316D-46D4-A0B6-3D347BE201A4}"/>
              </a:ext>
            </a:extLst>
          </p:cNvPr>
          <p:cNvPicPr>
            <a:picLocks noGrp="1" noChangeAspect="1"/>
          </p:cNvPicPr>
          <p:nvPr>
            <p:ph sz="quarter" idx="14"/>
          </p:nvPr>
        </p:nvPicPr>
        <p:blipFill>
          <a:blip r:embed="rId3"/>
          <a:stretch>
            <a:fillRect/>
          </a:stretch>
        </p:blipFill>
        <p:spPr>
          <a:xfrm>
            <a:off x="1171" y="1446131"/>
            <a:ext cx="4568467" cy="3967081"/>
          </a:xfrm>
        </p:spPr>
      </p:pic>
      <p:pic>
        <p:nvPicPr>
          <p:cNvPr id="6" name="Online Media 5" title="30 SECOND TIMER">
            <a:hlinkClick r:id="" action="ppaction://media"/>
            <a:extLst>
              <a:ext uri="{FF2B5EF4-FFF2-40B4-BE49-F238E27FC236}">
                <a16:creationId xmlns:a16="http://schemas.microsoft.com/office/drawing/2014/main" id="{17058B6B-4740-77EA-765D-10C4F7F3FADC}"/>
              </a:ext>
            </a:extLst>
          </p:cNvPr>
          <p:cNvPicPr>
            <a:picLocks noRot="1" noChangeAspect="1"/>
          </p:cNvPicPr>
          <p:nvPr>
            <a:videoFile r:link="rId1"/>
          </p:nvPr>
        </p:nvPicPr>
        <p:blipFill>
          <a:blip r:embed="rId4"/>
          <a:stretch>
            <a:fillRect/>
          </a:stretch>
        </p:blipFill>
        <p:spPr>
          <a:xfrm>
            <a:off x="4860822" y="4276729"/>
            <a:ext cx="2540000" cy="1435100"/>
          </a:xfrm>
          <a:prstGeom prst="rect">
            <a:avLst/>
          </a:prstGeom>
        </p:spPr>
      </p:pic>
    </p:spTree>
    <p:extLst>
      <p:ext uri="{BB962C8B-B14F-4D97-AF65-F5344CB8AC3E}">
        <p14:creationId xmlns:p14="http://schemas.microsoft.com/office/powerpoint/2010/main" val="24915486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C80E"/>
        </a:soli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A7BFAEA-5B88-BF9A-DD3E-CC17D68B9237}"/>
              </a:ext>
            </a:extLst>
          </p:cNvPr>
          <p:cNvSpPr>
            <a:spLocks noGrp="1"/>
          </p:cNvSpPr>
          <p:nvPr>
            <p:ph type="subTitle" idx="1"/>
          </p:nvPr>
        </p:nvSpPr>
        <p:spPr>
          <a:xfrm>
            <a:off x="501042" y="1593938"/>
            <a:ext cx="11135638" cy="3670125"/>
          </a:xfrm>
        </p:spPr>
        <p:txBody>
          <a:bodyPr vert="horz" lIns="91440" tIns="45720" rIns="91440" bIns="45720" rtlCol="0" anchor="t">
            <a:normAutofit/>
          </a:bodyPr>
          <a:lstStyle/>
          <a:p>
            <a:pPr marL="457200" indent="-457200" algn="l">
              <a:buChar char="•"/>
            </a:pPr>
            <a:r>
              <a:rPr lang="es-ES" dirty="0">
                <a:solidFill>
                  <a:schemeClr val="accent2"/>
                </a:solidFill>
                <a:cs typeface="Arial"/>
              </a:rPr>
              <a:t>cuántas personas hay en el cuadro?</a:t>
            </a:r>
          </a:p>
          <a:p>
            <a:pPr marL="457200" indent="-457200" algn="l">
              <a:buChar char="•"/>
            </a:pPr>
            <a:r>
              <a:rPr lang="es-ES" dirty="0">
                <a:solidFill>
                  <a:schemeClr val="accent2"/>
                </a:solidFill>
                <a:cs typeface="Arial"/>
              </a:rPr>
              <a:t>qué llevan puesto?</a:t>
            </a:r>
          </a:p>
          <a:p>
            <a:pPr marL="457200" indent="-457200" algn="l">
              <a:buChar char="•"/>
            </a:pPr>
            <a:r>
              <a:rPr lang="es-ES" dirty="0">
                <a:solidFill>
                  <a:schemeClr val="accent2"/>
                </a:solidFill>
                <a:cs typeface="Arial"/>
              </a:rPr>
              <a:t>dónde están?</a:t>
            </a:r>
          </a:p>
          <a:p>
            <a:pPr marL="457200" indent="-457200" algn="l">
              <a:buChar char="•"/>
            </a:pPr>
            <a:r>
              <a:rPr lang="es-ES" dirty="0">
                <a:solidFill>
                  <a:schemeClr val="accent2"/>
                </a:solidFill>
                <a:cs typeface="Arial"/>
              </a:rPr>
              <a:t>qué colores hay en el cuadro?</a:t>
            </a:r>
          </a:p>
          <a:p>
            <a:pPr marL="457200" indent="-457200" algn="l">
              <a:buChar char="•"/>
            </a:pPr>
            <a:r>
              <a:rPr lang="es-ES" dirty="0">
                <a:solidFill>
                  <a:schemeClr val="accent2"/>
                </a:solidFill>
                <a:cs typeface="Arial"/>
              </a:rPr>
              <a:t>si hay objetos en el cuadro?</a:t>
            </a:r>
          </a:p>
          <a:p>
            <a:pPr marL="457200" indent="-457200" algn="l">
              <a:buChar char="•"/>
            </a:pPr>
            <a:r>
              <a:rPr lang="es-ES" dirty="0">
                <a:solidFill>
                  <a:schemeClr val="accent2"/>
                </a:solidFill>
                <a:cs typeface="Arial"/>
              </a:rPr>
              <a:t>si hay animales en el cuadro?</a:t>
            </a:r>
            <a:endParaRPr lang="es-ES" dirty="0">
              <a:solidFill>
                <a:schemeClr val="accent2"/>
              </a:solidFill>
            </a:endParaRPr>
          </a:p>
        </p:txBody>
      </p:sp>
      <p:sp>
        <p:nvSpPr>
          <p:cNvPr id="3" name="Title 2">
            <a:extLst>
              <a:ext uri="{FF2B5EF4-FFF2-40B4-BE49-F238E27FC236}">
                <a16:creationId xmlns:a16="http://schemas.microsoft.com/office/drawing/2014/main" id="{EFC95641-6475-7C1B-8303-DAD541F17419}"/>
              </a:ext>
            </a:extLst>
          </p:cNvPr>
          <p:cNvSpPr>
            <a:spLocks noGrp="1"/>
          </p:cNvSpPr>
          <p:nvPr>
            <p:ph type="ctrTitle"/>
          </p:nvPr>
        </p:nvSpPr>
        <p:spPr>
          <a:xfrm>
            <a:off x="552145" y="273566"/>
            <a:ext cx="12188825" cy="1320372"/>
          </a:xfrm>
        </p:spPr>
        <p:txBody>
          <a:bodyPr/>
          <a:lstStyle/>
          <a:p>
            <a:pPr algn="l"/>
            <a:r>
              <a:rPr lang="es-ES" dirty="0">
                <a:latin typeface="Georgia"/>
                <a:cs typeface="Arial"/>
              </a:rPr>
              <a:t>¿Recuerdas...</a:t>
            </a:r>
            <a:endParaRPr lang="es-ES" dirty="0"/>
          </a:p>
        </p:txBody>
      </p:sp>
    </p:spTree>
    <p:extLst>
      <p:ext uri="{BB962C8B-B14F-4D97-AF65-F5344CB8AC3E}">
        <p14:creationId xmlns:p14="http://schemas.microsoft.com/office/powerpoint/2010/main" val="8353759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89CD9-3991-01B6-228C-E5FEEF6F3065}"/>
              </a:ext>
            </a:extLst>
          </p:cNvPr>
          <p:cNvSpPr>
            <a:spLocks noGrp="1"/>
          </p:cNvSpPr>
          <p:nvPr>
            <p:ph type="title"/>
          </p:nvPr>
        </p:nvSpPr>
        <p:spPr>
          <a:xfrm>
            <a:off x="4851266" y="691418"/>
            <a:ext cx="7137407" cy="3759088"/>
          </a:xfrm>
        </p:spPr>
        <p:txBody>
          <a:bodyPr>
            <a:normAutofit/>
          </a:bodyPr>
          <a:lstStyle/>
          <a:p>
            <a:r>
              <a:rPr lang="es-ES" dirty="0">
                <a:latin typeface="Georgia"/>
                <a:cs typeface="Arial"/>
              </a:rPr>
              <a:t>¿Has olvidado algo? ¿Hay algo que creías haber visto pero no viste?</a:t>
            </a:r>
            <a:endParaRPr lang="es-ES" dirty="0"/>
          </a:p>
        </p:txBody>
      </p:sp>
      <p:sp>
        <p:nvSpPr>
          <p:cNvPr id="8" name="Content Placeholder 7">
            <a:extLst>
              <a:ext uri="{FF2B5EF4-FFF2-40B4-BE49-F238E27FC236}">
                <a16:creationId xmlns:a16="http://schemas.microsoft.com/office/drawing/2014/main" id="{7ACFC613-C86B-594E-0FC2-B5599CF6E247}"/>
              </a:ext>
            </a:extLst>
          </p:cNvPr>
          <p:cNvSpPr>
            <a:spLocks noGrp="1"/>
          </p:cNvSpPr>
          <p:nvPr>
            <p:ph sz="quarter" idx="14"/>
          </p:nvPr>
        </p:nvSpPr>
        <p:spPr/>
        <p:txBody>
          <a:bodyPr/>
          <a:lstStyle/>
          <a:p>
            <a:endParaRPr lang="en-US" dirty="0"/>
          </a:p>
        </p:txBody>
      </p:sp>
      <p:pic>
        <p:nvPicPr>
          <p:cNvPr id="6" name="Picture 5" descr="A painting of a family sitting on a couch&#10;&#10;Description automatically generated">
            <a:extLst>
              <a:ext uri="{FF2B5EF4-FFF2-40B4-BE49-F238E27FC236}">
                <a16:creationId xmlns:a16="http://schemas.microsoft.com/office/drawing/2014/main" id="{876BFCFD-AB03-DC9E-4D4F-94C9468A41BB}"/>
              </a:ext>
            </a:extLst>
          </p:cNvPr>
          <p:cNvPicPr>
            <a:picLocks noChangeAspect="1"/>
          </p:cNvPicPr>
          <p:nvPr/>
        </p:nvPicPr>
        <p:blipFill>
          <a:blip r:embed="rId2"/>
          <a:stretch>
            <a:fillRect/>
          </a:stretch>
        </p:blipFill>
        <p:spPr>
          <a:xfrm>
            <a:off x="1171" y="1446131"/>
            <a:ext cx="4568467" cy="3967081"/>
          </a:xfrm>
          <a:prstGeom prst="rect">
            <a:avLst/>
          </a:prstGeom>
        </p:spPr>
      </p:pic>
      <p:sp>
        <p:nvSpPr>
          <p:cNvPr id="9" name="Text Placeholder 8">
            <a:extLst>
              <a:ext uri="{FF2B5EF4-FFF2-40B4-BE49-F238E27FC236}">
                <a16:creationId xmlns:a16="http://schemas.microsoft.com/office/drawing/2014/main" id="{5EDD23E7-4EE7-4B46-D947-D2BCAAB91689}"/>
              </a:ext>
            </a:extLst>
          </p:cNvPr>
          <p:cNvSpPr>
            <a:spLocks noGrp="1"/>
          </p:cNvSpPr>
          <p:nvPr>
            <p:ph type="body" sz="quarter" idx="12"/>
          </p:nvPr>
        </p:nvSpPr>
        <p:spPr>
          <a:xfrm>
            <a:off x="4848832" y="4427427"/>
            <a:ext cx="7257824" cy="1215760"/>
          </a:xfrm>
        </p:spPr>
        <p:txBody>
          <a:bodyPr/>
          <a:lstStyle/>
          <a:p>
            <a:pPr marL="0" indent="0"/>
            <a:r>
              <a:rPr lang="es-ES" dirty="0">
                <a:latin typeface="Arial"/>
                <a:cs typeface="Arial"/>
              </a:rPr>
              <a:t>¿Cuánto tiempo más crees que habrías necesitado?</a:t>
            </a:r>
            <a:endParaRPr lang="en-US" dirty="0"/>
          </a:p>
        </p:txBody>
      </p:sp>
    </p:spTree>
    <p:extLst>
      <p:ext uri="{BB962C8B-B14F-4D97-AF65-F5344CB8AC3E}">
        <p14:creationId xmlns:p14="http://schemas.microsoft.com/office/powerpoint/2010/main" val="550685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712B47-D62E-9C92-402A-21A675ED6395}"/>
              </a:ext>
            </a:extLst>
          </p:cNvPr>
          <p:cNvSpPr>
            <a:spLocks noGrp="1"/>
          </p:cNvSpPr>
          <p:nvPr>
            <p:ph type="body" sz="quarter" idx="10"/>
          </p:nvPr>
        </p:nvSpPr>
        <p:spPr/>
        <p:txBody>
          <a:bodyPr>
            <a:normAutofit/>
          </a:bodyPr>
          <a:lstStyle/>
          <a:p>
            <a:pPr marL="128270" indent="-128270"/>
            <a:r>
              <a:rPr lang="es-ES" dirty="0">
                <a:cs typeface="Arial"/>
              </a:rPr>
              <a:t>Información Específica sobre las Visitas</a:t>
            </a:r>
          </a:p>
        </p:txBody>
      </p:sp>
    </p:spTree>
    <p:extLst>
      <p:ext uri="{BB962C8B-B14F-4D97-AF65-F5344CB8AC3E}">
        <p14:creationId xmlns:p14="http://schemas.microsoft.com/office/powerpoint/2010/main" val="38225187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24D16-79E8-4EAB-DF8B-42E159C9786A}"/>
              </a:ext>
            </a:extLst>
          </p:cNvPr>
          <p:cNvSpPr>
            <a:spLocks noGrp="1"/>
          </p:cNvSpPr>
          <p:nvPr>
            <p:ph type="title"/>
          </p:nvPr>
        </p:nvSpPr>
        <p:spPr>
          <a:xfrm>
            <a:off x="609365" y="227901"/>
            <a:ext cx="10969944" cy="411757"/>
          </a:xfrm>
        </p:spPr>
        <p:txBody>
          <a:bodyPr/>
          <a:lstStyle/>
          <a:p>
            <a:r>
              <a:rPr lang="es-ES" sz="5000" dirty="0">
                <a:solidFill>
                  <a:schemeClr val="accent2"/>
                </a:solidFill>
                <a:latin typeface="Georgia"/>
              </a:rPr>
              <a:t>Objetivos de aprendizaje</a:t>
            </a:r>
            <a:endParaRPr lang="es-ES" sz="5000" dirty="0">
              <a:solidFill>
                <a:schemeClr val="accent2"/>
              </a:solidFill>
            </a:endParaRPr>
          </a:p>
        </p:txBody>
      </p:sp>
      <p:sp>
        <p:nvSpPr>
          <p:cNvPr id="3" name="Content Placeholder 2">
            <a:extLst>
              <a:ext uri="{FF2B5EF4-FFF2-40B4-BE49-F238E27FC236}">
                <a16:creationId xmlns:a16="http://schemas.microsoft.com/office/drawing/2014/main" id="{7C0C50B2-9139-018E-A2E3-A5754DCFB109}"/>
              </a:ext>
            </a:extLst>
          </p:cNvPr>
          <p:cNvSpPr>
            <a:spLocks noGrp="1"/>
          </p:cNvSpPr>
          <p:nvPr>
            <p:ph idx="1"/>
          </p:nvPr>
        </p:nvSpPr>
        <p:spPr>
          <a:xfrm>
            <a:off x="539496" y="960583"/>
            <a:ext cx="11530584" cy="4345208"/>
          </a:xfrm>
        </p:spPr>
        <p:txBody>
          <a:bodyPr>
            <a:normAutofit lnSpcReduction="10000"/>
          </a:bodyPr>
          <a:lstStyle/>
          <a:p>
            <a:pPr marL="0" indent="0">
              <a:buNone/>
            </a:pPr>
            <a:r>
              <a:rPr lang="es-ES" sz="3000" dirty="0">
                <a:cs typeface="Arial"/>
              </a:rPr>
              <a:t>Los alumnos podrán...</a:t>
            </a:r>
          </a:p>
          <a:p>
            <a:pPr marL="0" indent="0"/>
            <a:r>
              <a:rPr lang="es-ES" sz="3000" dirty="0">
                <a:solidFill>
                  <a:schemeClr val="accent2"/>
                </a:solidFill>
                <a:cs typeface="Arial"/>
              </a:rPr>
              <a:t> definir qué es un museo.</a:t>
            </a:r>
          </a:p>
          <a:p>
            <a:pPr marL="0" indent="0"/>
            <a:r>
              <a:rPr lang="es-ES" sz="3000" dirty="0">
                <a:solidFill>
                  <a:schemeClr val="accent2"/>
                </a:solidFill>
                <a:cs typeface="Arial"/>
              </a:rPr>
              <a:t> entender cómo es una visita al Meadows Museum.</a:t>
            </a:r>
          </a:p>
          <a:p>
            <a:pPr marL="0" indent="0"/>
            <a:r>
              <a:rPr lang="es-ES" sz="3000" dirty="0">
                <a:solidFill>
                  <a:schemeClr val="accent2"/>
                </a:solidFill>
                <a:cs typeface="Arial"/>
              </a:rPr>
              <a:t> describir el comportamiento apropiado en un museo. </a:t>
            </a:r>
          </a:p>
          <a:p>
            <a:pPr marL="0" indent="0"/>
            <a:r>
              <a:rPr lang="es-ES" sz="3000" dirty="0">
                <a:solidFill>
                  <a:schemeClr val="accent2"/>
                </a:solidFill>
                <a:cs typeface="Arial"/>
              </a:rPr>
              <a:t> interpretar cuánto tiempo se necesita para observar una obra           de arte. </a:t>
            </a:r>
          </a:p>
          <a:p>
            <a:pPr marL="0" indent="0"/>
            <a:r>
              <a:rPr lang="es-ES" sz="3000" dirty="0">
                <a:solidFill>
                  <a:schemeClr val="accent2"/>
                </a:solidFill>
                <a:cs typeface="Arial"/>
              </a:rPr>
              <a:t> conocer las metas de aprendizaje de la visita al Meadows Museum.</a:t>
            </a:r>
          </a:p>
          <a:p>
            <a:pPr marL="0" indent="0"/>
            <a:r>
              <a:rPr lang="es-ES" sz="3000" dirty="0">
                <a:solidFill>
                  <a:schemeClr val="accent2"/>
                </a:solidFill>
                <a:cs typeface="Arial"/>
              </a:rPr>
              <a:t> definir el vocabulario específico de la visita. </a:t>
            </a:r>
          </a:p>
        </p:txBody>
      </p:sp>
    </p:spTree>
    <p:extLst>
      <p:ext uri="{BB962C8B-B14F-4D97-AF65-F5344CB8AC3E}">
        <p14:creationId xmlns:p14="http://schemas.microsoft.com/office/powerpoint/2010/main" val="33738057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B58101-BF3E-6B73-BDB3-E68D6067E50A}"/>
              </a:ext>
            </a:extLst>
          </p:cNvPr>
          <p:cNvSpPr>
            <a:spLocks noGrp="1"/>
          </p:cNvSpPr>
          <p:nvPr>
            <p:ph idx="1"/>
          </p:nvPr>
        </p:nvSpPr>
        <p:spPr/>
        <p:txBody>
          <a:bodyPr/>
          <a:lstStyle/>
          <a:p>
            <a:pPr marL="0" indent="0" algn="just">
              <a:buNone/>
            </a:pPr>
            <a:r>
              <a:rPr lang="es-ES" dirty="0">
                <a:cs typeface="Arial"/>
              </a:rPr>
              <a:t>Las siguientes diapositivas incluyen los objetivos y el vocabulario de cada visita. (Si no sabe a qué visita se ha registrado, consulte su carta de confirmación). Repase las metas y objetivos de la visita con sus alumnos. Después de cada lista de vocabulario de la visita hay una diapositiva con actividades sugeridas para repasar las palabras. No dude en añadir, editar o suprimir diapositivas para adaptarlas mejor a sus alumnos. </a:t>
            </a:r>
            <a:endParaRPr lang="en-US" dirty="0">
              <a:cs typeface="Arial"/>
            </a:endParaRPr>
          </a:p>
        </p:txBody>
      </p:sp>
      <p:sp>
        <p:nvSpPr>
          <p:cNvPr id="3" name="Title 2">
            <a:extLst>
              <a:ext uri="{FF2B5EF4-FFF2-40B4-BE49-F238E27FC236}">
                <a16:creationId xmlns:a16="http://schemas.microsoft.com/office/drawing/2014/main" id="{72F5AF2B-83EF-E5F3-A528-960702429005}"/>
              </a:ext>
            </a:extLst>
          </p:cNvPr>
          <p:cNvSpPr>
            <a:spLocks noGrp="1"/>
          </p:cNvSpPr>
          <p:nvPr>
            <p:ph type="title"/>
          </p:nvPr>
        </p:nvSpPr>
        <p:spPr/>
        <p:txBody>
          <a:bodyPr>
            <a:noAutofit/>
          </a:bodyPr>
          <a:lstStyle/>
          <a:p>
            <a:r>
              <a:rPr lang="es-ES" sz="3000" dirty="0">
                <a:latin typeface="Georgia"/>
              </a:rPr>
              <a:t>Cómo utilizar estas diapositivas</a:t>
            </a:r>
            <a:endParaRPr lang="es-ES" sz="3000" dirty="0"/>
          </a:p>
        </p:txBody>
      </p:sp>
    </p:spTree>
    <p:extLst>
      <p:ext uri="{BB962C8B-B14F-4D97-AF65-F5344CB8AC3E}">
        <p14:creationId xmlns:p14="http://schemas.microsoft.com/office/powerpoint/2010/main" val="4094075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E529C-A184-A0C6-4889-1C0F82EA5D9C}"/>
              </a:ext>
            </a:extLst>
          </p:cNvPr>
          <p:cNvSpPr>
            <a:spLocks noGrp="1"/>
          </p:cNvSpPr>
          <p:nvPr>
            <p:ph type="title"/>
          </p:nvPr>
        </p:nvSpPr>
        <p:spPr>
          <a:xfrm>
            <a:off x="4863402" y="541767"/>
            <a:ext cx="7137407" cy="2466975"/>
          </a:xfrm>
        </p:spPr>
        <p:txBody>
          <a:bodyPr anchor="b">
            <a:normAutofit/>
          </a:bodyPr>
          <a:lstStyle/>
          <a:p>
            <a:r>
              <a:rPr lang="en-US" dirty="0" err="1">
                <a:latin typeface="Georgia"/>
                <a:cs typeface="Arial"/>
              </a:rPr>
              <a:t>Recorrido</a:t>
            </a:r>
            <a:r>
              <a:rPr lang="en-US" dirty="0">
                <a:latin typeface="Georgia"/>
                <a:cs typeface="Arial"/>
              </a:rPr>
              <a:t> de </a:t>
            </a:r>
            <a:r>
              <a:rPr lang="en-US" dirty="0" err="1">
                <a:latin typeface="Georgia"/>
                <a:cs typeface="Arial"/>
              </a:rPr>
              <a:t>retratos</a:t>
            </a:r>
            <a:r>
              <a:rPr lang="en-US" dirty="0">
                <a:latin typeface="Georgia"/>
                <a:cs typeface="Arial"/>
              </a:rPr>
              <a:t> y </a:t>
            </a:r>
            <a:r>
              <a:rPr lang="en-US" dirty="0" err="1">
                <a:latin typeface="Georgia"/>
                <a:cs typeface="Arial"/>
              </a:rPr>
              <a:t>personalidades</a:t>
            </a:r>
            <a:endParaRPr lang="en-US" dirty="0">
              <a:latin typeface="Georgia"/>
              <a:cs typeface="Arial"/>
            </a:endParaRPr>
          </a:p>
        </p:txBody>
      </p:sp>
      <p:sp>
        <p:nvSpPr>
          <p:cNvPr id="3" name="Text Placeholder 2">
            <a:extLst>
              <a:ext uri="{FF2B5EF4-FFF2-40B4-BE49-F238E27FC236}">
                <a16:creationId xmlns:a16="http://schemas.microsoft.com/office/drawing/2014/main" id="{562F52B5-C98A-FDB9-E7EC-F7AF30DB1658}"/>
              </a:ext>
            </a:extLst>
          </p:cNvPr>
          <p:cNvSpPr>
            <a:spLocks noGrp="1"/>
          </p:cNvSpPr>
          <p:nvPr>
            <p:ph type="body" sz="quarter" idx="12"/>
          </p:nvPr>
        </p:nvSpPr>
        <p:spPr>
          <a:xfrm>
            <a:off x="4860968" y="3129164"/>
            <a:ext cx="7137406" cy="730239"/>
          </a:xfrm>
        </p:spPr>
        <p:txBody>
          <a:bodyPr anchor="ctr">
            <a:normAutofit/>
          </a:bodyPr>
          <a:lstStyle/>
          <a:p>
            <a:pPr marL="128270" indent="-128270">
              <a:spcAft>
                <a:spcPts val="600"/>
              </a:spcAft>
            </a:pPr>
            <a:r>
              <a:rPr lang="en-US" dirty="0">
                <a:latin typeface="Arial"/>
                <a:cs typeface="Arial"/>
              </a:rPr>
              <a:t>Grados K – 12</a:t>
            </a:r>
            <a:endParaRPr lang="en-US" dirty="0"/>
          </a:p>
        </p:txBody>
      </p:sp>
      <p:sp>
        <p:nvSpPr>
          <p:cNvPr id="4" name="Text Placeholder 3">
            <a:extLst>
              <a:ext uri="{FF2B5EF4-FFF2-40B4-BE49-F238E27FC236}">
                <a16:creationId xmlns:a16="http://schemas.microsoft.com/office/drawing/2014/main" id="{A4C0B87F-F747-A3E7-AFF0-FEC692E33174}"/>
              </a:ext>
            </a:extLst>
          </p:cNvPr>
          <p:cNvSpPr>
            <a:spLocks noGrp="1"/>
          </p:cNvSpPr>
          <p:nvPr>
            <p:ph type="body" sz="quarter" idx="13"/>
          </p:nvPr>
        </p:nvSpPr>
        <p:spPr>
          <a:xfrm>
            <a:off x="4860553" y="3966844"/>
            <a:ext cx="7137400" cy="1519237"/>
          </a:xfrm>
        </p:spPr>
        <p:txBody>
          <a:bodyPr anchor="ctr">
            <a:normAutofit fontScale="92500" lnSpcReduction="10000"/>
          </a:bodyPr>
          <a:lstStyle/>
          <a:p>
            <a:pPr marL="0" indent="0">
              <a:spcAft>
                <a:spcPts val="600"/>
              </a:spcAft>
            </a:pPr>
            <a:r>
              <a:rPr lang="es-ES" dirty="0"/>
              <a:t>Se invita a los estudiantes a explorar el retrato y a descubrir cómo los artistas utilizan las expresiones faciales, el lenguaje corporal, la vestimenta y los detalles del fondo para contar una historia sobre sus sujetos. Los estudiantes aprenderán a interpretar pistas visuales, establecer conexiones con sus propias experiencias y reflexionar sobre lo que hace que un retrato sea significativo.</a:t>
            </a:r>
            <a:endParaRPr lang="en-US" dirty="0"/>
          </a:p>
        </p:txBody>
      </p:sp>
      <p:pic>
        <p:nvPicPr>
          <p:cNvPr id="6" name="Picture 6" descr="A person in a black coat&#10;&#10;Description automatically generated">
            <a:extLst>
              <a:ext uri="{FF2B5EF4-FFF2-40B4-BE49-F238E27FC236}">
                <a16:creationId xmlns:a16="http://schemas.microsoft.com/office/drawing/2014/main" id="{D9FC394B-4DCF-24A3-D94C-ACF94AA250B6}"/>
              </a:ext>
            </a:extLst>
          </p:cNvPr>
          <p:cNvPicPr>
            <a:picLocks noGrp="1" noChangeAspect="1"/>
          </p:cNvPicPr>
          <p:nvPr>
            <p:ph sz="quarter" idx="14"/>
          </p:nvPr>
        </p:nvPicPr>
        <p:blipFill rotWithShape="1">
          <a:blip r:embed="rId2"/>
          <a:srcRect l="9293" r="5858"/>
          <a:stretch/>
        </p:blipFill>
        <p:spPr>
          <a:xfrm>
            <a:off x="20" y="10"/>
            <a:ext cx="4582378" cy="6857990"/>
          </a:xfrm>
          <a:noFill/>
        </p:spPr>
      </p:pic>
    </p:spTree>
    <p:extLst>
      <p:ext uri="{BB962C8B-B14F-4D97-AF65-F5344CB8AC3E}">
        <p14:creationId xmlns:p14="http://schemas.microsoft.com/office/powerpoint/2010/main" val="9960272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86A14-6ECD-8E22-6DB6-96075D586AF7}"/>
              </a:ext>
            </a:extLst>
          </p:cNvPr>
          <p:cNvSpPr>
            <a:spLocks noGrp="1"/>
          </p:cNvSpPr>
          <p:nvPr>
            <p:ph type="title"/>
          </p:nvPr>
        </p:nvSpPr>
        <p:spPr/>
        <p:txBody>
          <a:bodyPr/>
          <a:lstStyle/>
          <a:p>
            <a:r>
              <a:rPr lang="en-US" sz="3000" dirty="0" err="1">
                <a:solidFill>
                  <a:srgbClr val="F9C80E"/>
                </a:solidFill>
                <a:latin typeface="Georgia"/>
              </a:rPr>
              <a:t>Objetivos</a:t>
            </a:r>
            <a:r>
              <a:rPr lang="en-US" sz="3000" dirty="0">
                <a:solidFill>
                  <a:srgbClr val="F9C80E"/>
                </a:solidFill>
                <a:latin typeface="Georgia"/>
              </a:rPr>
              <a:t> del </a:t>
            </a:r>
            <a:r>
              <a:rPr lang="en-US" sz="3000" dirty="0" err="1">
                <a:solidFill>
                  <a:srgbClr val="F9C80E"/>
                </a:solidFill>
                <a:latin typeface="Georgia"/>
              </a:rPr>
              <a:t>recorrido</a:t>
            </a:r>
            <a:r>
              <a:rPr lang="en-US" sz="3000" dirty="0">
                <a:solidFill>
                  <a:srgbClr val="F9C80E"/>
                </a:solidFill>
                <a:latin typeface="Georgia"/>
              </a:rPr>
              <a:t> de </a:t>
            </a:r>
            <a:r>
              <a:rPr lang="en-US" sz="3000" dirty="0" err="1">
                <a:solidFill>
                  <a:srgbClr val="F9C80E"/>
                </a:solidFill>
                <a:latin typeface="Georgia"/>
              </a:rPr>
              <a:t>retratos</a:t>
            </a:r>
            <a:r>
              <a:rPr lang="en-US" sz="3000" dirty="0">
                <a:solidFill>
                  <a:srgbClr val="F9C80E"/>
                </a:solidFill>
                <a:latin typeface="Georgia"/>
              </a:rPr>
              <a:t> y </a:t>
            </a:r>
            <a:r>
              <a:rPr lang="en-US" sz="3000" dirty="0" err="1">
                <a:solidFill>
                  <a:srgbClr val="F9C80E"/>
                </a:solidFill>
                <a:latin typeface="Georgia"/>
              </a:rPr>
              <a:t>personalidades</a:t>
            </a:r>
            <a:endParaRPr lang="en-US" sz="3000" dirty="0">
              <a:solidFill>
                <a:srgbClr val="F9C80E"/>
              </a:solidFill>
            </a:endParaRPr>
          </a:p>
        </p:txBody>
      </p:sp>
      <p:sp>
        <p:nvSpPr>
          <p:cNvPr id="3" name="Content Placeholder 2">
            <a:extLst>
              <a:ext uri="{FF2B5EF4-FFF2-40B4-BE49-F238E27FC236}">
                <a16:creationId xmlns:a16="http://schemas.microsoft.com/office/drawing/2014/main" id="{B30B6167-0567-CEEF-FB9B-B48D7CFB8CA1}"/>
              </a:ext>
            </a:extLst>
          </p:cNvPr>
          <p:cNvSpPr>
            <a:spLocks noGrp="1"/>
          </p:cNvSpPr>
          <p:nvPr>
            <p:ph idx="1"/>
          </p:nvPr>
        </p:nvSpPr>
        <p:spPr>
          <a:xfrm>
            <a:off x="554776" y="960583"/>
            <a:ext cx="10796069" cy="5089236"/>
          </a:xfrm>
        </p:spPr>
        <p:txBody>
          <a:bodyPr>
            <a:normAutofit/>
          </a:bodyPr>
          <a:lstStyle/>
          <a:p>
            <a:pPr marL="0" indent="0">
              <a:buNone/>
            </a:pPr>
            <a:r>
              <a:rPr lang="en-US" sz="2400" dirty="0">
                <a:solidFill>
                  <a:srgbClr val="FFFFFF"/>
                </a:solidFill>
                <a:cs typeface="Arial"/>
              </a:rPr>
              <a:t>Los </a:t>
            </a:r>
            <a:r>
              <a:rPr lang="en-US" sz="2400" dirty="0" err="1">
                <a:solidFill>
                  <a:srgbClr val="FFFFFF"/>
                </a:solidFill>
                <a:cs typeface="Arial"/>
              </a:rPr>
              <a:t>estudiantes</a:t>
            </a:r>
            <a:r>
              <a:rPr lang="en-US" sz="2400" dirty="0">
                <a:solidFill>
                  <a:srgbClr val="FFFFFF"/>
                </a:solidFill>
                <a:cs typeface="Arial"/>
              </a:rPr>
              <a:t> van a </a:t>
            </a:r>
            <a:r>
              <a:rPr lang="en-US" sz="2400" dirty="0" err="1">
                <a:solidFill>
                  <a:srgbClr val="FFFFFF"/>
                </a:solidFill>
                <a:cs typeface="Arial"/>
              </a:rPr>
              <a:t>poder</a:t>
            </a:r>
            <a:r>
              <a:rPr lang="en-US" sz="2400" dirty="0">
                <a:solidFill>
                  <a:srgbClr val="FFFFFF"/>
                </a:solidFill>
                <a:cs typeface="Arial"/>
              </a:rPr>
              <a:t>... </a:t>
            </a:r>
          </a:p>
          <a:p>
            <a:pPr marL="128270" indent="-128270"/>
            <a:r>
              <a:rPr lang="es-ES" sz="2400" dirty="0">
                <a:solidFill>
                  <a:srgbClr val="F9C80E"/>
                </a:solidFill>
              </a:rPr>
              <a:t>definir qué es un retrato</a:t>
            </a:r>
            <a:r>
              <a:rPr lang="en-US" sz="2400" dirty="0">
                <a:solidFill>
                  <a:srgbClr val="F9C80E"/>
                </a:solidFill>
                <a:ea typeface="+mn-lt"/>
                <a:cs typeface="+mn-lt"/>
              </a:rPr>
              <a:t>, </a:t>
            </a:r>
          </a:p>
          <a:p>
            <a:pPr marL="128270" indent="-128270"/>
            <a:r>
              <a:rPr lang="es-ES" sz="2400" dirty="0">
                <a:solidFill>
                  <a:srgbClr val="F9C80E"/>
                </a:solidFill>
              </a:rPr>
              <a:t>conversar sobre los elementos que forman parte de un retrato</a:t>
            </a:r>
            <a:r>
              <a:rPr lang="en-US" sz="2400" dirty="0">
                <a:solidFill>
                  <a:srgbClr val="F9C80E"/>
                </a:solidFill>
                <a:ea typeface="+mn-lt"/>
                <a:cs typeface="+mn-lt"/>
              </a:rPr>
              <a:t>, </a:t>
            </a:r>
            <a:endParaRPr lang="en-US" dirty="0">
              <a:solidFill>
                <a:srgbClr val="F9C80E"/>
              </a:solidFill>
              <a:ea typeface="+mn-lt"/>
              <a:cs typeface="+mn-lt"/>
            </a:endParaRPr>
          </a:p>
          <a:p>
            <a:pPr marL="128270" indent="-128270"/>
            <a:r>
              <a:rPr lang="es-ES" sz="2400" dirty="0">
                <a:solidFill>
                  <a:srgbClr val="F9C80E"/>
                </a:solidFill>
              </a:rPr>
              <a:t>comprender la importancia o el propósito de los retratos a lo largo de la historia e</a:t>
            </a:r>
            <a:r>
              <a:rPr lang="en-US" sz="2400" dirty="0">
                <a:solidFill>
                  <a:srgbClr val="F9C80E"/>
                </a:solidFill>
                <a:ea typeface="+mn-lt"/>
                <a:cs typeface="+mn-lt"/>
              </a:rPr>
              <a:t> </a:t>
            </a:r>
            <a:endParaRPr lang="en-US" dirty="0">
              <a:solidFill>
                <a:srgbClr val="F9C80E"/>
              </a:solidFill>
              <a:ea typeface="+mn-lt"/>
              <a:cs typeface="+mn-lt"/>
            </a:endParaRPr>
          </a:p>
          <a:p>
            <a:pPr marL="128270" indent="-128270"/>
            <a:r>
              <a:rPr lang="es-ES" sz="2400" dirty="0">
                <a:solidFill>
                  <a:srgbClr val="F9C80E"/>
                </a:solidFill>
              </a:rPr>
              <a:t>interpretar aspectos de la persona retratada, como su edad, nivel socioeconómico, época, profesión, pasatiempos y emociones.</a:t>
            </a:r>
            <a:endParaRPr lang="en-US" dirty="0">
              <a:solidFill>
                <a:srgbClr val="F9C80E"/>
              </a:solidFill>
              <a:cs typeface="Arial"/>
            </a:endParaRPr>
          </a:p>
        </p:txBody>
      </p:sp>
    </p:spTree>
    <p:extLst>
      <p:ext uri="{BB962C8B-B14F-4D97-AF65-F5344CB8AC3E}">
        <p14:creationId xmlns:p14="http://schemas.microsoft.com/office/powerpoint/2010/main" val="41014859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2F775-D0CF-477B-1024-814DAD083397}"/>
              </a:ext>
            </a:extLst>
          </p:cNvPr>
          <p:cNvSpPr>
            <a:spLocks noGrp="1"/>
          </p:cNvSpPr>
          <p:nvPr>
            <p:ph type="title"/>
          </p:nvPr>
        </p:nvSpPr>
        <p:spPr/>
        <p:txBody>
          <a:bodyPr/>
          <a:lstStyle/>
          <a:p>
            <a:r>
              <a:rPr lang="en-US" sz="3000" dirty="0" err="1">
                <a:solidFill>
                  <a:srgbClr val="FFC000"/>
                </a:solidFill>
                <a:latin typeface="Georgia"/>
              </a:rPr>
              <a:t>Vocabulario</a:t>
            </a:r>
            <a:r>
              <a:rPr lang="en-US" sz="3000" dirty="0">
                <a:solidFill>
                  <a:srgbClr val="FFC000"/>
                </a:solidFill>
                <a:latin typeface="Georgia"/>
              </a:rPr>
              <a:t> del </a:t>
            </a:r>
            <a:r>
              <a:rPr lang="en-US" sz="3000" dirty="0" err="1">
                <a:solidFill>
                  <a:srgbClr val="FFC000"/>
                </a:solidFill>
                <a:latin typeface="Georgia"/>
              </a:rPr>
              <a:t>recorrido</a:t>
            </a:r>
            <a:r>
              <a:rPr lang="en-US" sz="3000" dirty="0">
                <a:solidFill>
                  <a:srgbClr val="FFC000"/>
                </a:solidFill>
                <a:latin typeface="Georgia"/>
              </a:rPr>
              <a:t> de </a:t>
            </a:r>
            <a:r>
              <a:rPr lang="en-US" sz="3000" dirty="0" err="1">
                <a:solidFill>
                  <a:srgbClr val="FFC000"/>
                </a:solidFill>
                <a:latin typeface="Georgia"/>
              </a:rPr>
              <a:t>retratos</a:t>
            </a:r>
            <a:r>
              <a:rPr lang="en-US" sz="3000" dirty="0">
                <a:solidFill>
                  <a:srgbClr val="FFC000"/>
                </a:solidFill>
                <a:latin typeface="Georgia"/>
              </a:rPr>
              <a:t> y </a:t>
            </a:r>
            <a:r>
              <a:rPr lang="en-US" sz="3000" dirty="0" err="1">
                <a:solidFill>
                  <a:srgbClr val="FFC000"/>
                </a:solidFill>
                <a:latin typeface="Georgia"/>
              </a:rPr>
              <a:t>personalidades</a:t>
            </a:r>
            <a:endParaRPr lang="en-US" sz="3000" dirty="0">
              <a:solidFill>
                <a:srgbClr val="FFC000"/>
              </a:solidFill>
            </a:endParaRPr>
          </a:p>
        </p:txBody>
      </p:sp>
      <p:sp>
        <p:nvSpPr>
          <p:cNvPr id="3" name="Content Placeholder 2">
            <a:extLst>
              <a:ext uri="{FF2B5EF4-FFF2-40B4-BE49-F238E27FC236}">
                <a16:creationId xmlns:a16="http://schemas.microsoft.com/office/drawing/2014/main" id="{6ED54AF2-216E-F211-7D77-D593EDD85533}"/>
              </a:ext>
            </a:extLst>
          </p:cNvPr>
          <p:cNvSpPr>
            <a:spLocks noGrp="1"/>
          </p:cNvSpPr>
          <p:nvPr>
            <p:ph idx="1"/>
          </p:nvPr>
        </p:nvSpPr>
        <p:spPr>
          <a:xfrm>
            <a:off x="561593" y="960583"/>
            <a:ext cx="10964299" cy="5762131"/>
          </a:xfrm>
        </p:spPr>
        <p:txBody>
          <a:bodyPr vert="horz" lIns="91440" tIns="45720" rIns="91440" bIns="45720" rtlCol="0" anchor="ctr">
            <a:noAutofit/>
          </a:bodyPr>
          <a:lstStyle/>
          <a:p>
            <a:pPr marL="128270" indent="-128270"/>
            <a:r>
              <a:rPr lang="es-ES" sz="2400" b="1" dirty="0">
                <a:solidFill>
                  <a:srgbClr val="F9C80E"/>
                </a:solidFill>
              </a:rPr>
              <a:t>Retrato</a:t>
            </a:r>
            <a:r>
              <a:rPr lang="es-ES" sz="2400" dirty="0">
                <a:solidFill>
                  <a:srgbClr val="F9C80E"/>
                </a:solidFill>
              </a:rPr>
              <a:t>: </a:t>
            </a:r>
            <a:r>
              <a:rPr lang="es-ES" sz="2400" dirty="0"/>
              <a:t>una representación de una persona o de un grupo de personas</a:t>
            </a:r>
            <a:r>
              <a:rPr lang="en-US" sz="2400" dirty="0">
                <a:cs typeface="Arial"/>
              </a:rPr>
              <a:t>. </a:t>
            </a:r>
          </a:p>
          <a:p>
            <a:pPr marL="128270" indent="-128270"/>
            <a:r>
              <a:rPr lang="es-ES" sz="2400" b="1" dirty="0">
                <a:solidFill>
                  <a:srgbClr val="F9C80E"/>
                </a:solidFill>
              </a:rPr>
              <a:t>Retratado/a(s)</a:t>
            </a:r>
            <a:r>
              <a:rPr lang="es-ES" sz="2400" dirty="0">
                <a:solidFill>
                  <a:srgbClr val="F9C80E"/>
                </a:solidFill>
              </a:rPr>
              <a:t>: </a:t>
            </a:r>
            <a:r>
              <a:rPr lang="es-ES" sz="2400" dirty="0"/>
              <a:t>la persona o personas que aparecen en un retrato</a:t>
            </a:r>
            <a:r>
              <a:rPr lang="en-US" sz="2400" dirty="0">
                <a:cs typeface="Arial"/>
              </a:rPr>
              <a:t>. </a:t>
            </a:r>
          </a:p>
          <a:p>
            <a:pPr marL="128270" indent="-128270"/>
            <a:r>
              <a:rPr lang="en-US" sz="2400" b="1" dirty="0" err="1">
                <a:solidFill>
                  <a:srgbClr val="F9C80E"/>
                </a:solidFill>
              </a:rPr>
              <a:t>Autorretrato</a:t>
            </a:r>
            <a:r>
              <a:rPr lang="en-US" sz="2400" dirty="0">
                <a:solidFill>
                  <a:srgbClr val="F9C80E"/>
                </a:solidFill>
              </a:rPr>
              <a:t>: </a:t>
            </a:r>
            <a:r>
              <a:rPr lang="en-US" sz="2400" dirty="0"/>
              <a:t>un </a:t>
            </a:r>
            <a:r>
              <a:rPr lang="en-US" sz="2400" dirty="0" err="1"/>
              <a:t>retrato</a:t>
            </a:r>
            <a:r>
              <a:rPr lang="en-US" sz="2400" dirty="0"/>
              <a:t> del </a:t>
            </a:r>
            <a:r>
              <a:rPr lang="en-US" sz="2400" dirty="0" err="1"/>
              <a:t>propio</a:t>
            </a:r>
            <a:r>
              <a:rPr lang="en-US" sz="2400" dirty="0"/>
              <a:t> </a:t>
            </a:r>
            <a:r>
              <a:rPr lang="en-US" sz="2400" dirty="0" err="1"/>
              <a:t>artista</a:t>
            </a:r>
            <a:r>
              <a:rPr lang="en-US" sz="2400" dirty="0"/>
              <a:t> que lo </a:t>
            </a:r>
            <a:r>
              <a:rPr lang="en-US" sz="2400" dirty="0" err="1"/>
              <a:t>creó</a:t>
            </a:r>
            <a:r>
              <a:rPr lang="en-US" sz="2400" dirty="0">
                <a:cs typeface="Arial"/>
              </a:rPr>
              <a:t>.</a:t>
            </a:r>
          </a:p>
          <a:p>
            <a:pPr marL="128270" indent="-128270"/>
            <a:r>
              <a:rPr lang="es-ES" sz="2400" b="1" dirty="0">
                <a:solidFill>
                  <a:srgbClr val="F9C80E"/>
                </a:solidFill>
              </a:rPr>
              <a:t>Expresión facial</a:t>
            </a:r>
            <a:r>
              <a:rPr lang="es-ES" sz="2400" dirty="0">
                <a:solidFill>
                  <a:srgbClr val="F9C80E"/>
                </a:solidFill>
              </a:rPr>
              <a:t>: </a:t>
            </a:r>
            <a:r>
              <a:rPr lang="es-ES" sz="2400" dirty="0"/>
              <a:t>la manera en que las diferentes partes de la cara trabajan juntas para mostrar una emoción</a:t>
            </a:r>
            <a:r>
              <a:rPr lang="en-US" sz="2400" dirty="0">
                <a:cs typeface="Arial"/>
              </a:rPr>
              <a:t>.</a:t>
            </a:r>
          </a:p>
          <a:p>
            <a:pPr marL="128270" indent="-128270"/>
            <a:r>
              <a:rPr lang="es-ES" sz="2400" b="1" dirty="0">
                <a:solidFill>
                  <a:srgbClr val="F9C80E"/>
                </a:solidFill>
              </a:rPr>
              <a:t>Gestos</a:t>
            </a:r>
            <a:r>
              <a:rPr lang="es-ES" sz="2400" dirty="0">
                <a:solidFill>
                  <a:srgbClr val="F9C80E"/>
                </a:solidFill>
              </a:rPr>
              <a:t>:</a:t>
            </a:r>
            <a:r>
              <a:rPr lang="es-ES" sz="2400" dirty="0"/>
              <a:t> lo que hace el retratado con sus manos</a:t>
            </a:r>
            <a:r>
              <a:rPr lang="en-US" sz="2400" dirty="0">
                <a:cs typeface="Arial"/>
              </a:rPr>
              <a:t>.</a:t>
            </a:r>
          </a:p>
          <a:p>
            <a:pPr marL="128270" indent="-128270"/>
            <a:r>
              <a:rPr lang="es-ES" sz="2400" b="1" dirty="0">
                <a:solidFill>
                  <a:srgbClr val="F9C80E"/>
                </a:solidFill>
              </a:rPr>
              <a:t>Postura</a:t>
            </a:r>
            <a:r>
              <a:rPr lang="es-ES" sz="2400" dirty="0">
                <a:solidFill>
                  <a:srgbClr val="F9C80E"/>
                </a:solidFill>
              </a:rPr>
              <a:t>:</a:t>
            </a:r>
            <a:r>
              <a:rPr lang="es-ES" sz="2400" dirty="0"/>
              <a:t> la posición del cuerpo del retratado</a:t>
            </a:r>
            <a:r>
              <a:rPr lang="en-US" sz="2400" dirty="0">
                <a:cs typeface="Arial"/>
              </a:rPr>
              <a:t>.</a:t>
            </a:r>
          </a:p>
          <a:p>
            <a:pPr marL="128270" indent="-128270"/>
            <a:r>
              <a:rPr lang="es-ES" sz="2400" b="1" dirty="0">
                <a:solidFill>
                  <a:srgbClr val="F9C80E"/>
                </a:solidFill>
              </a:rPr>
              <a:t>Escenario</a:t>
            </a:r>
            <a:r>
              <a:rPr lang="es-ES" sz="2400" dirty="0">
                <a:solidFill>
                  <a:srgbClr val="F9C80E"/>
                </a:solidFill>
              </a:rPr>
              <a:t>: </a:t>
            </a:r>
            <a:r>
              <a:rPr lang="es-ES" sz="2400" dirty="0"/>
              <a:t>el lugar o ambiente en el que aparece el retratado</a:t>
            </a:r>
            <a:r>
              <a:rPr lang="en-US" sz="2400" dirty="0">
                <a:cs typeface="Arial"/>
              </a:rPr>
              <a:t>.</a:t>
            </a:r>
          </a:p>
          <a:p>
            <a:pPr marL="128270" indent="-128270"/>
            <a:r>
              <a:rPr lang="es-ES" sz="2400" b="1" dirty="0">
                <a:solidFill>
                  <a:srgbClr val="F9C80E"/>
                </a:solidFill>
              </a:rPr>
              <a:t>Vestimenta</a:t>
            </a:r>
            <a:r>
              <a:rPr lang="es-ES" sz="2400" dirty="0">
                <a:solidFill>
                  <a:srgbClr val="F9C80E"/>
                </a:solidFill>
              </a:rPr>
              <a:t>:</a:t>
            </a:r>
            <a:r>
              <a:rPr lang="es-ES" sz="2400" dirty="0"/>
              <a:t> la ropa que lleva puesta la persona en el retrato</a:t>
            </a:r>
            <a:r>
              <a:rPr lang="en-US" sz="2400" dirty="0">
                <a:cs typeface="Arial"/>
              </a:rPr>
              <a:t>.</a:t>
            </a:r>
          </a:p>
          <a:p>
            <a:pPr marL="128270" indent="-128270"/>
            <a:r>
              <a:rPr lang="es-ES" sz="2400" b="1" dirty="0">
                <a:solidFill>
                  <a:srgbClr val="F9C80E"/>
                </a:solidFill>
              </a:rPr>
              <a:t>Objetos</a:t>
            </a:r>
            <a:r>
              <a:rPr lang="es-ES" sz="2400" dirty="0">
                <a:solidFill>
                  <a:srgbClr val="F9C80E"/>
                </a:solidFill>
              </a:rPr>
              <a:t>:</a:t>
            </a:r>
            <a:r>
              <a:rPr lang="es-ES" sz="2400" dirty="0"/>
              <a:t> las cosas que sostiene el/la retratado/a o que lo/la rodean</a:t>
            </a:r>
            <a:r>
              <a:rPr lang="en-US" sz="2400" dirty="0">
                <a:cs typeface="Arial"/>
              </a:rPr>
              <a:t>.</a:t>
            </a:r>
          </a:p>
          <a:p>
            <a:pPr marL="128270" indent="-128270"/>
            <a:r>
              <a:rPr lang="es-ES" sz="2400" b="1" dirty="0">
                <a:solidFill>
                  <a:srgbClr val="F9C80E"/>
                </a:solidFill>
              </a:rPr>
              <a:t>Comisionar</a:t>
            </a:r>
            <a:r>
              <a:rPr lang="es-ES" sz="2400" dirty="0">
                <a:solidFill>
                  <a:srgbClr val="F9C80E"/>
                </a:solidFill>
              </a:rPr>
              <a:t>:</a:t>
            </a:r>
            <a:r>
              <a:rPr lang="es-ES" sz="2400" dirty="0"/>
              <a:t> pedir que se haga una obra de arte de manera especial</a:t>
            </a:r>
            <a:r>
              <a:rPr lang="en-US" sz="2400" dirty="0">
                <a:cs typeface="Arial"/>
              </a:rPr>
              <a:t>.</a:t>
            </a:r>
          </a:p>
          <a:p>
            <a:pPr marL="128270" indent="-128270"/>
            <a:r>
              <a:rPr lang="es-ES" sz="2400" b="1" dirty="0">
                <a:solidFill>
                  <a:srgbClr val="F9C80E"/>
                </a:solidFill>
              </a:rPr>
              <a:t>Artista</a:t>
            </a:r>
            <a:r>
              <a:rPr lang="es-ES" sz="2400" dirty="0">
                <a:solidFill>
                  <a:srgbClr val="F9C80E"/>
                </a:solidFill>
              </a:rPr>
              <a:t>:</a:t>
            </a:r>
            <a:r>
              <a:rPr lang="es-ES" sz="2400" dirty="0"/>
              <a:t> alguien que crea arte</a:t>
            </a:r>
            <a:r>
              <a:rPr lang="en-US" sz="2400" dirty="0">
                <a:cs typeface="Arial"/>
              </a:rPr>
              <a:t>.</a:t>
            </a:r>
          </a:p>
        </p:txBody>
      </p:sp>
    </p:spTree>
    <p:extLst>
      <p:ext uri="{BB962C8B-B14F-4D97-AF65-F5344CB8AC3E}">
        <p14:creationId xmlns:p14="http://schemas.microsoft.com/office/powerpoint/2010/main" val="12971932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F66BD-40F4-BD84-41EA-887F73E1021F}"/>
              </a:ext>
            </a:extLst>
          </p:cNvPr>
          <p:cNvSpPr>
            <a:spLocks noGrp="1"/>
          </p:cNvSpPr>
          <p:nvPr>
            <p:ph type="title"/>
          </p:nvPr>
        </p:nvSpPr>
        <p:spPr>
          <a:xfrm>
            <a:off x="4863402" y="541767"/>
            <a:ext cx="7137407" cy="2466975"/>
          </a:xfrm>
        </p:spPr>
        <p:txBody>
          <a:bodyPr anchor="b">
            <a:normAutofit/>
          </a:bodyPr>
          <a:lstStyle/>
          <a:p>
            <a:r>
              <a:rPr lang="en-US" dirty="0" err="1"/>
              <a:t>Prueba</a:t>
            </a:r>
            <a:r>
              <a:rPr lang="en-US" dirty="0"/>
              <a:t> de </a:t>
            </a:r>
            <a:r>
              <a:rPr lang="en-US" dirty="0" err="1"/>
              <a:t>aprendizaje</a:t>
            </a:r>
            <a:r>
              <a:rPr lang="en-US" dirty="0"/>
              <a:t> </a:t>
            </a:r>
          </a:p>
        </p:txBody>
      </p:sp>
      <p:sp>
        <p:nvSpPr>
          <p:cNvPr id="3" name="Text Placeholder 2">
            <a:extLst>
              <a:ext uri="{FF2B5EF4-FFF2-40B4-BE49-F238E27FC236}">
                <a16:creationId xmlns:a16="http://schemas.microsoft.com/office/drawing/2014/main" id="{4420A62E-64D3-E21D-F6EF-EE17D2938D7D}"/>
              </a:ext>
            </a:extLst>
          </p:cNvPr>
          <p:cNvSpPr>
            <a:spLocks noGrp="1"/>
          </p:cNvSpPr>
          <p:nvPr>
            <p:ph type="body" sz="quarter" idx="12"/>
          </p:nvPr>
        </p:nvSpPr>
        <p:spPr>
          <a:xfrm>
            <a:off x="4860968" y="3129164"/>
            <a:ext cx="7137406" cy="730239"/>
          </a:xfrm>
        </p:spPr>
        <p:txBody>
          <a:bodyPr anchor="ctr">
            <a:normAutofit fontScale="92500"/>
          </a:bodyPr>
          <a:lstStyle/>
          <a:p>
            <a:pPr marL="128270" indent="-128270">
              <a:spcAft>
                <a:spcPts val="600"/>
              </a:spcAft>
            </a:pPr>
            <a:r>
              <a:rPr lang="en-US" sz="2300" dirty="0" err="1"/>
              <a:t>Retrato</a:t>
            </a:r>
            <a:r>
              <a:rPr lang="en-US" sz="2300" dirty="0"/>
              <a:t>   </a:t>
            </a:r>
            <a:r>
              <a:rPr lang="en-US" sz="2300" dirty="0" err="1"/>
              <a:t>Retratado</a:t>
            </a:r>
            <a:r>
              <a:rPr lang="en-US" sz="2300" dirty="0"/>
              <a:t>/a     </a:t>
            </a:r>
            <a:r>
              <a:rPr lang="es-ES" sz="2000" b="1" dirty="0">
                <a:solidFill>
                  <a:srgbClr val="F9C80E"/>
                </a:solidFill>
              </a:rPr>
              <a:t> </a:t>
            </a:r>
            <a:r>
              <a:rPr lang="es-ES" sz="2300" dirty="0">
                <a:solidFill>
                  <a:srgbClr val="F9C80E"/>
                </a:solidFill>
              </a:rPr>
              <a:t>Expresión facial</a:t>
            </a:r>
            <a:r>
              <a:rPr lang="en-US" sz="2300" dirty="0"/>
              <a:t>   </a:t>
            </a:r>
            <a:r>
              <a:rPr lang="en-US" sz="2300" dirty="0" err="1"/>
              <a:t>Gestos</a:t>
            </a:r>
            <a:endParaRPr lang="en-US" sz="2300" dirty="0"/>
          </a:p>
          <a:p>
            <a:pPr marL="128270" indent="-128270">
              <a:spcAft>
                <a:spcPts val="600"/>
              </a:spcAft>
            </a:pPr>
            <a:r>
              <a:rPr lang="en-US" sz="2300" dirty="0" err="1"/>
              <a:t>Postura</a:t>
            </a:r>
            <a:r>
              <a:rPr lang="en-US" sz="2300" dirty="0"/>
              <a:t>    </a:t>
            </a:r>
            <a:r>
              <a:rPr lang="en-US" sz="2300" dirty="0" err="1"/>
              <a:t>Escenario</a:t>
            </a:r>
            <a:r>
              <a:rPr lang="en-US" sz="2300" dirty="0"/>
              <a:t>    </a:t>
            </a:r>
            <a:r>
              <a:rPr lang="en-US" sz="2300" dirty="0" err="1"/>
              <a:t>Vestimenta</a:t>
            </a:r>
            <a:r>
              <a:rPr lang="en-US" sz="2300" dirty="0"/>
              <a:t>    </a:t>
            </a:r>
            <a:r>
              <a:rPr lang="en-US" sz="2300" dirty="0" err="1"/>
              <a:t>Objetos</a:t>
            </a:r>
            <a:r>
              <a:rPr lang="en-US" sz="2300" dirty="0"/>
              <a:t>    </a:t>
            </a:r>
            <a:r>
              <a:rPr lang="en-US" sz="2300" dirty="0" err="1"/>
              <a:t>Comisi</a:t>
            </a:r>
            <a:r>
              <a:rPr lang="es-ES" sz="2300" dirty="0" err="1">
                <a:solidFill>
                  <a:srgbClr val="F9C80E"/>
                </a:solidFill>
              </a:rPr>
              <a:t>onar</a:t>
            </a:r>
            <a:endParaRPr lang="en-US" sz="2300" dirty="0"/>
          </a:p>
        </p:txBody>
      </p:sp>
      <p:sp>
        <p:nvSpPr>
          <p:cNvPr id="4" name="Text Placeholder 3">
            <a:extLst>
              <a:ext uri="{FF2B5EF4-FFF2-40B4-BE49-F238E27FC236}">
                <a16:creationId xmlns:a16="http://schemas.microsoft.com/office/drawing/2014/main" id="{A1CB1A85-F68B-A6AC-32F8-200039546B28}"/>
              </a:ext>
            </a:extLst>
          </p:cNvPr>
          <p:cNvSpPr>
            <a:spLocks noGrp="1"/>
          </p:cNvSpPr>
          <p:nvPr>
            <p:ph type="body" sz="quarter" idx="13"/>
          </p:nvPr>
        </p:nvSpPr>
        <p:spPr>
          <a:xfrm>
            <a:off x="4860553" y="3966844"/>
            <a:ext cx="7137400" cy="1519237"/>
          </a:xfrm>
        </p:spPr>
        <p:txBody>
          <a:bodyPr anchor="ctr">
            <a:normAutofit/>
          </a:bodyPr>
          <a:lstStyle/>
          <a:p>
            <a:pPr marL="0" indent="0">
              <a:spcAft>
                <a:spcPts val="600"/>
              </a:spcAft>
            </a:pPr>
            <a:r>
              <a:rPr lang="es-ES" dirty="0"/>
              <a:t>Usando estas palabras de vocabulario, escribe una historia corta. Subraya cada una de las palabras de vocabulario en tu historia. Tu historia debe tener por lo menos 3 párrafos. Cada párrafo debe tener 4–5 oraciones.</a:t>
            </a:r>
            <a:endParaRPr lang="en-US" dirty="0">
              <a:latin typeface="Arial"/>
              <a:cs typeface="Arial"/>
            </a:endParaRPr>
          </a:p>
        </p:txBody>
      </p:sp>
      <p:pic>
        <p:nvPicPr>
          <p:cNvPr id="6" name="Picture 6" descr="A person looking at a mirror&#10;&#10;Description automatically generated">
            <a:extLst>
              <a:ext uri="{FF2B5EF4-FFF2-40B4-BE49-F238E27FC236}">
                <a16:creationId xmlns:a16="http://schemas.microsoft.com/office/drawing/2014/main" id="{A00C2F82-5B88-3D23-0929-6F5E1693C155}"/>
              </a:ext>
            </a:extLst>
          </p:cNvPr>
          <p:cNvPicPr>
            <a:picLocks noGrp="1" noChangeAspect="1"/>
          </p:cNvPicPr>
          <p:nvPr>
            <p:ph sz="quarter" idx="14"/>
          </p:nvPr>
        </p:nvPicPr>
        <p:blipFill rotWithShape="1">
          <a:blip r:embed="rId2"/>
          <a:srcRect r="12877"/>
          <a:stretch/>
        </p:blipFill>
        <p:spPr>
          <a:xfrm>
            <a:off x="20" y="10"/>
            <a:ext cx="4570789" cy="6857990"/>
          </a:xfrm>
          <a:noFill/>
        </p:spPr>
      </p:pic>
    </p:spTree>
    <p:extLst>
      <p:ext uri="{BB962C8B-B14F-4D97-AF65-F5344CB8AC3E}">
        <p14:creationId xmlns:p14="http://schemas.microsoft.com/office/powerpoint/2010/main" val="35031123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3831F-2D58-9219-6E2B-C74F50EBEA28}"/>
              </a:ext>
            </a:extLst>
          </p:cNvPr>
          <p:cNvSpPr>
            <a:spLocks noGrp="1"/>
          </p:cNvSpPr>
          <p:nvPr>
            <p:ph type="title"/>
          </p:nvPr>
        </p:nvSpPr>
        <p:spPr>
          <a:xfrm>
            <a:off x="4863402" y="541767"/>
            <a:ext cx="7137407" cy="2466975"/>
          </a:xfrm>
        </p:spPr>
        <p:txBody>
          <a:bodyPr anchor="b">
            <a:normAutofit/>
          </a:bodyPr>
          <a:lstStyle/>
          <a:p>
            <a:br>
              <a:rPr lang="en-US" dirty="0"/>
            </a:br>
            <a:r>
              <a:rPr lang="en-US" dirty="0" err="1"/>
              <a:t>Recorrido</a:t>
            </a:r>
            <a:r>
              <a:rPr lang="en-US" dirty="0"/>
              <a:t> STEAM </a:t>
            </a:r>
          </a:p>
        </p:txBody>
      </p:sp>
      <p:sp>
        <p:nvSpPr>
          <p:cNvPr id="3" name="Text Placeholder 2">
            <a:extLst>
              <a:ext uri="{FF2B5EF4-FFF2-40B4-BE49-F238E27FC236}">
                <a16:creationId xmlns:a16="http://schemas.microsoft.com/office/drawing/2014/main" id="{757C6A2A-585D-7247-68F1-E44F2CD800F5}"/>
              </a:ext>
            </a:extLst>
          </p:cNvPr>
          <p:cNvSpPr>
            <a:spLocks noGrp="1"/>
          </p:cNvSpPr>
          <p:nvPr>
            <p:ph type="body" sz="quarter" idx="12"/>
          </p:nvPr>
        </p:nvSpPr>
        <p:spPr>
          <a:xfrm>
            <a:off x="4860968" y="3129164"/>
            <a:ext cx="7137406" cy="730239"/>
          </a:xfrm>
        </p:spPr>
        <p:txBody>
          <a:bodyPr anchor="ctr">
            <a:normAutofit/>
          </a:bodyPr>
          <a:lstStyle/>
          <a:p>
            <a:pPr marL="128270" indent="-128270">
              <a:spcAft>
                <a:spcPts val="600"/>
              </a:spcAft>
            </a:pPr>
            <a:r>
              <a:rPr lang="en-US" dirty="0"/>
              <a:t>Grados K – 12</a:t>
            </a:r>
          </a:p>
        </p:txBody>
      </p:sp>
      <p:sp>
        <p:nvSpPr>
          <p:cNvPr id="4" name="Text Placeholder 3">
            <a:extLst>
              <a:ext uri="{FF2B5EF4-FFF2-40B4-BE49-F238E27FC236}">
                <a16:creationId xmlns:a16="http://schemas.microsoft.com/office/drawing/2014/main" id="{790CA007-824A-0DCA-E055-7409A4CCF014}"/>
              </a:ext>
            </a:extLst>
          </p:cNvPr>
          <p:cNvSpPr>
            <a:spLocks noGrp="1"/>
          </p:cNvSpPr>
          <p:nvPr>
            <p:ph type="body" sz="quarter" idx="13"/>
          </p:nvPr>
        </p:nvSpPr>
        <p:spPr>
          <a:xfrm>
            <a:off x="4860968" y="4355161"/>
            <a:ext cx="7137400" cy="1519237"/>
          </a:xfrm>
        </p:spPr>
        <p:txBody>
          <a:bodyPr vert="horz" lIns="0" tIns="0" rIns="0" bIns="0" rtlCol="0" anchor="ctr">
            <a:noAutofit/>
          </a:bodyPr>
          <a:lstStyle/>
          <a:p>
            <a:pPr marL="0" indent="0">
              <a:spcAft>
                <a:spcPts val="600"/>
              </a:spcAft>
            </a:pPr>
            <a:r>
              <a:rPr lang="es-ES" dirty="0"/>
              <a:t>Este recorrido conecta el arte con la ciencia, la tecnología, la ingeniería y las matemáticas (STEAM), mostrándoles a los estudiantes cómo los artistas usan la resolución de problemas, la experimentación y la innovación en su proceso creativo. Al establecer conexiones entre el arte y las disciplinas STEM, los estudiantes desarrollarán una mayor apreciación por el papel de la creatividad tanto en el descubrimiento artístico como en el científico.</a:t>
            </a:r>
            <a:endParaRPr lang="en-US" dirty="0">
              <a:latin typeface="Arial"/>
              <a:cs typeface="Arial"/>
            </a:endParaRPr>
          </a:p>
        </p:txBody>
      </p:sp>
      <p:pic>
        <p:nvPicPr>
          <p:cNvPr id="8" name="Content Placeholder 7" descr="A large sculpture of a head&#10;&#10;AI-generated content may be incorrect.">
            <a:extLst>
              <a:ext uri="{FF2B5EF4-FFF2-40B4-BE49-F238E27FC236}">
                <a16:creationId xmlns:a16="http://schemas.microsoft.com/office/drawing/2014/main" id="{8DB8913B-B3BF-05CC-05A0-5D15AC379BBA}"/>
              </a:ext>
            </a:extLst>
          </p:cNvPr>
          <p:cNvPicPr>
            <a:picLocks noGrp="1" noChangeAspect="1"/>
          </p:cNvPicPr>
          <p:nvPr>
            <p:ph sz="quarter" idx="14"/>
          </p:nvPr>
        </p:nvPicPr>
        <p:blipFill>
          <a:blip r:embed="rId2"/>
          <a:srcRect l="40315" r="9606" b="-210"/>
          <a:stretch>
            <a:fillRect/>
          </a:stretch>
        </p:blipFill>
        <p:spPr>
          <a:xfrm>
            <a:off x="20" y="10"/>
            <a:ext cx="4579286" cy="6872405"/>
          </a:xfrm>
          <a:prstGeom prst="rect">
            <a:avLst/>
          </a:prstGeom>
          <a:noFill/>
        </p:spPr>
      </p:pic>
    </p:spTree>
    <p:extLst>
      <p:ext uri="{BB962C8B-B14F-4D97-AF65-F5344CB8AC3E}">
        <p14:creationId xmlns:p14="http://schemas.microsoft.com/office/powerpoint/2010/main" val="30166581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8328-8316-D412-8BD3-D2F459E0C63A}"/>
              </a:ext>
            </a:extLst>
          </p:cNvPr>
          <p:cNvSpPr>
            <a:spLocks noGrp="1"/>
          </p:cNvSpPr>
          <p:nvPr>
            <p:ph type="title"/>
          </p:nvPr>
        </p:nvSpPr>
        <p:spPr/>
        <p:txBody>
          <a:bodyPr/>
          <a:lstStyle/>
          <a:p>
            <a:r>
              <a:rPr lang="en-US" sz="3000" dirty="0" err="1">
                <a:solidFill>
                  <a:schemeClr val="accent3"/>
                </a:solidFill>
                <a:latin typeface="Georgia"/>
              </a:rPr>
              <a:t>Objetivos</a:t>
            </a:r>
            <a:r>
              <a:rPr lang="en-US" sz="3000" dirty="0">
                <a:solidFill>
                  <a:schemeClr val="accent3"/>
                </a:solidFill>
                <a:latin typeface="Georgia"/>
              </a:rPr>
              <a:t> del </a:t>
            </a:r>
            <a:r>
              <a:rPr lang="en-US" sz="3000" dirty="0" err="1">
                <a:solidFill>
                  <a:schemeClr val="accent3"/>
                </a:solidFill>
                <a:latin typeface="Georgia"/>
              </a:rPr>
              <a:t>recorrido</a:t>
            </a:r>
            <a:r>
              <a:rPr lang="en-US" sz="3000" dirty="0">
                <a:solidFill>
                  <a:schemeClr val="accent3"/>
                </a:solidFill>
                <a:latin typeface="Georgia"/>
              </a:rPr>
              <a:t> STEAM</a:t>
            </a:r>
            <a:endParaRPr lang="en-US" sz="3000" dirty="0">
              <a:solidFill>
                <a:schemeClr val="accent3"/>
              </a:solidFill>
            </a:endParaRPr>
          </a:p>
        </p:txBody>
      </p:sp>
      <p:sp>
        <p:nvSpPr>
          <p:cNvPr id="3" name="Content Placeholder 2">
            <a:extLst>
              <a:ext uri="{FF2B5EF4-FFF2-40B4-BE49-F238E27FC236}">
                <a16:creationId xmlns:a16="http://schemas.microsoft.com/office/drawing/2014/main" id="{369DF525-A9BA-0D95-C491-1051925CC855}"/>
              </a:ext>
            </a:extLst>
          </p:cNvPr>
          <p:cNvSpPr>
            <a:spLocks noGrp="1"/>
          </p:cNvSpPr>
          <p:nvPr>
            <p:ph idx="10"/>
          </p:nvPr>
        </p:nvSpPr>
        <p:spPr>
          <a:xfrm>
            <a:off x="554776" y="960583"/>
            <a:ext cx="10796069" cy="5089236"/>
          </a:xfrm>
        </p:spPr>
        <p:txBody>
          <a:bodyPr>
            <a:normAutofit/>
          </a:bodyPr>
          <a:lstStyle/>
          <a:p>
            <a:pPr marL="0" indent="0">
              <a:buNone/>
            </a:pPr>
            <a:r>
              <a:rPr lang="en-US" sz="2400" dirty="0">
                <a:solidFill>
                  <a:srgbClr val="FFFFFF"/>
                </a:solidFill>
                <a:cs typeface="Arial"/>
              </a:rPr>
              <a:t>Los </a:t>
            </a:r>
            <a:r>
              <a:rPr lang="en-US" sz="2400" dirty="0" err="1">
                <a:solidFill>
                  <a:srgbClr val="FFFFFF"/>
                </a:solidFill>
                <a:cs typeface="Arial"/>
              </a:rPr>
              <a:t>estudiantes</a:t>
            </a:r>
            <a:r>
              <a:rPr lang="en-US" sz="2400" dirty="0">
                <a:solidFill>
                  <a:srgbClr val="FFFFFF"/>
                </a:solidFill>
                <a:cs typeface="Arial"/>
              </a:rPr>
              <a:t> van a </a:t>
            </a:r>
            <a:r>
              <a:rPr lang="en-US" sz="2400" dirty="0" err="1">
                <a:solidFill>
                  <a:srgbClr val="FFFFFF"/>
                </a:solidFill>
                <a:cs typeface="Arial"/>
              </a:rPr>
              <a:t>poder</a:t>
            </a:r>
            <a:r>
              <a:rPr lang="en-US" sz="2400" dirty="0">
                <a:solidFill>
                  <a:srgbClr val="FFFFFF"/>
                </a:solidFill>
                <a:cs typeface="Arial"/>
              </a:rPr>
              <a:t>...</a:t>
            </a:r>
          </a:p>
          <a:p>
            <a:pPr marL="128270" indent="-128270"/>
            <a:r>
              <a:rPr lang="es-ES" sz="2400" dirty="0">
                <a:solidFill>
                  <a:srgbClr val="F9C80E"/>
                </a:solidFill>
              </a:rPr>
              <a:t>identificar maneras en que los artistas utilizan la observación, la experimentación y la resolución de problemas en su proceso creativo</a:t>
            </a:r>
            <a:r>
              <a:rPr lang="en-US" sz="2400" dirty="0">
                <a:solidFill>
                  <a:srgbClr val="F9C80E"/>
                </a:solidFill>
                <a:ea typeface="+mn-lt"/>
                <a:cs typeface="+mn-lt"/>
              </a:rPr>
              <a:t>, </a:t>
            </a:r>
          </a:p>
          <a:p>
            <a:pPr marL="128270" indent="-128270"/>
            <a:r>
              <a:rPr lang="es-ES" sz="2400" dirty="0">
                <a:solidFill>
                  <a:srgbClr val="F9C80E"/>
                </a:solidFill>
              </a:rPr>
              <a:t>analizar cómo los artistas innovan con materiales y técnicas para resolver desafíos estéticos o estructurales y</a:t>
            </a:r>
          </a:p>
          <a:p>
            <a:pPr marL="128270" indent="-128270"/>
            <a:r>
              <a:rPr lang="es-ES" sz="2400" dirty="0">
                <a:solidFill>
                  <a:srgbClr val="F9C80E"/>
                </a:solidFill>
              </a:rPr>
              <a:t>establecer conexiones interdisciplinarias entre las artes visuales y los conceptos de STEM</a:t>
            </a:r>
            <a:r>
              <a:rPr lang="en-US" sz="2400" dirty="0">
                <a:solidFill>
                  <a:srgbClr val="F9C80E"/>
                </a:solidFill>
                <a:cs typeface="Arial"/>
              </a:rPr>
              <a:t>.</a:t>
            </a:r>
          </a:p>
        </p:txBody>
      </p:sp>
    </p:spTree>
    <p:extLst>
      <p:ext uri="{BB962C8B-B14F-4D97-AF65-F5344CB8AC3E}">
        <p14:creationId xmlns:p14="http://schemas.microsoft.com/office/powerpoint/2010/main" val="29509659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9977A-F45D-043F-228A-F95774202B48}"/>
              </a:ext>
            </a:extLst>
          </p:cNvPr>
          <p:cNvSpPr>
            <a:spLocks noGrp="1"/>
          </p:cNvSpPr>
          <p:nvPr>
            <p:ph type="title"/>
          </p:nvPr>
        </p:nvSpPr>
        <p:spPr/>
        <p:txBody>
          <a:bodyPr/>
          <a:lstStyle/>
          <a:p>
            <a:r>
              <a:rPr lang="en-US" sz="3000" dirty="0" err="1">
                <a:solidFill>
                  <a:srgbClr val="FFC000"/>
                </a:solidFill>
                <a:latin typeface="Georgia"/>
              </a:rPr>
              <a:t>Vocabulario</a:t>
            </a:r>
            <a:r>
              <a:rPr lang="en-US" sz="3000" dirty="0">
                <a:solidFill>
                  <a:srgbClr val="FFC000"/>
                </a:solidFill>
                <a:latin typeface="Georgia"/>
              </a:rPr>
              <a:t> del </a:t>
            </a:r>
            <a:r>
              <a:rPr lang="en-US" sz="3000" dirty="0" err="1">
                <a:solidFill>
                  <a:srgbClr val="FFC000"/>
                </a:solidFill>
                <a:latin typeface="Georgia"/>
              </a:rPr>
              <a:t>recorrido</a:t>
            </a:r>
            <a:r>
              <a:rPr lang="en-US" sz="3000" dirty="0">
                <a:solidFill>
                  <a:srgbClr val="FFC000"/>
                </a:solidFill>
                <a:latin typeface="Georgia"/>
              </a:rPr>
              <a:t> STEAM</a:t>
            </a:r>
          </a:p>
        </p:txBody>
      </p:sp>
      <p:sp>
        <p:nvSpPr>
          <p:cNvPr id="3" name="Content Placeholder 2">
            <a:extLst>
              <a:ext uri="{FF2B5EF4-FFF2-40B4-BE49-F238E27FC236}">
                <a16:creationId xmlns:a16="http://schemas.microsoft.com/office/drawing/2014/main" id="{1E4C46B4-D586-5562-5FCF-5F41A364E000}"/>
              </a:ext>
            </a:extLst>
          </p:cNvPr>
          <p:cNvSpPr>
            <a:spLocks noGrp="1"/>
          </p:cNvSpPr>
          <p:nvPr>
            <p:ph idx="10"/>
          </p:nvPr>
        </p:nvSpPr>
        <p:spPr>
          <a:xfrm>
            <a:off x="561593" y="960583"/>
            <a:ext cx="10964299" cy="5642300"/>
          </a:xfrm>
        </p:spPr>
        <p:txBody>
          <a:bodyPr vert="horz" lIns="91440" tIns="45720" rIns="91440" bIns="45720" rtlCol="0" anchor="ctr">
            <a:noAutofit/>
          </a:bodyPr>
          <a:lstStyle/>
          <a:p>
            <a:pPr marL="128270" indent="-128270"/>
            <a:r>
              <a:rPr lang="es-ES" sz="2400" b="1" dirty="0">
                <a:solidFill>
                  <a:srgbClr val="F9C80E"/>
                </a:solidFill>
              </a:rPr>
              <a:t>Observación</a:t>
            </a:r>
            <a:r>
              <a:rPr lang="es-ES" sz="2400" dirty="0">
                <a:solidFill>
                  <a:srgbClr val="F9C80E"/>
                </a:solidFill>
              </a:rPr>
              <a:t>:</a:t>
            </a:r>
            <a:r>
              <a:rPr lang="es-ES" sz="2400" dirty="0"/>
              <a:t> mirar con atención para notar detalles</a:t>
            </a:r>
            <a:r>
              <a:rPr lang="en-US" sz="2400" dirty="0">
                <a:solidFill>
                  <a:srgbClr val="FFFFFF"/>
                </a:solidFill>
              </a:rPr>
              <a:t>.</a:t>
            </a:r>
            <a:endParaRPr lang="en-US" sz="2400" dirty="0">
              <a:cs typeface="Arial"/>
            </a:endParaRPr>
          </a:p>
          <a:p>
            <a:pPr marL="128270" indent="-128270"/>
            <a:r>
              <a:rPr lang="es-ES" sz="2400" b="1" dirty="0">
                <a:solidFill>
                  <a:srgbClr val="F9C80E"/>
                </a:solidFill>
              </a:rPr>
              <a:t>Proceso</a:t>
            </a:r>
            <a:r>
              <a:rPr lang="es-ES" sz="2400" dirty="0">
                <a:solidFill>
                  <a:srgbClr val="F9C80E"/>
                </a:solidFill>
              </a:rPr>
              <a:t>:</a:t>
            </a:r>
            <a:r>
              <a:rPr lang="es-ES" sz="2400" dirty="0"/>
              <a:t> los pasos que se siguen para crear algo</a:t>
            </a:r>
            <a:r>
              <a:rPr lang="en-US" sz="2400" dirty="0">
                <a:solidFill>
                  <a:srgbClr val="FFFFFF"/>
                </a:solidFill>
                <a:cs typeface="Arial"/>
              </a:rPr>
              <a:t>.</a:t>
            </a:r>
          </a:p>
          <a:p>
            <a:pPr marL="128270" indent="-128270"/>
            <a:r>
              <a:rPr lang="es-ES" sz="2400" b="1" dirty="0">
                <a:solidFill>
                  <a:srgbClr val="F9C80E"/>
                </a:solidFill>
              </a:rPr>
              <a:t>Experimentación</a:t>
            </a:r>
            <a:r>
              <a:rPr lang="es-ES" sz="2400" dirty="0">
                <a:solidFill>
                  <a:srgbClr val="F9C80E"/>
                </a:solidFill>
              </a:rPr>
              <a:t>:</a:t>
            </a:r>
            <a:r>
              <a:rPr lang="es-ES" sz="2400" dirty="0"/>
              <a:t> probar ideas o métodos nuevos para ver cuál funciona mejor</a:t>
            </a:r>
            <a:r>
              <a:rPr lang="en-US" sz="2400" dirty="0">
                <a:solidFill>
                  <a:srgbClr val="FFFFFF"/>
                </a:solidFill>
              </a:rPr>
              <a:t>.</a:t>
            </a:r>
            <a:endParaRPr lang="en-US" sz="2400" dirty="0">
              <a:cs typeface="Arial"/>
            </a:endParaRPr>
          </a:p>
          <a:p>
            <a:pPr marL="128270" indent="-128270"/>
            <a:r>
              <a:rPr lang="es-ES" sz="2400" b="1" dirty="0">
                <a:solidFill>
                  <a:srgbClr val="F9C80E"/>
                </a:solidFill>
              </a:rPr>
              <a:t>Material</a:t>
            </a:r>
            <a:r>
              <a:rPr lang="es-ES" sz="2400" dirty="0">
                <a:solidFill>
                  <a:srgbClr val="F9C80E"/>
                </a:solidFill>
              </a:rPr>
              <a:t>:</a:t>
            </a:r>
            <a:r>
              <a:rPr lang="es-ES" sz="2400" dirty="0"/>
              <a:t> de qué está hecho algo (por ejemplo, pintura, metal, madera o incluso herramientas digitales)</a:t>
            </a:r>
            <a:r>
              <a:rPr lang="en-US" sz="2400" dirty="0">
                <a:solidFill>
                  <a:srgbClr val="FFFFFF"/>
                </a:solidFill>
                <a:cs typeface="Arial"/>
              </a:rPr>
              <a:t>.</a:t>
            </a:r>
          </a:p>
          <a:p>
            <a:pPr marL="128270" indent="-128270"/>
            <a:r>
              <a:rPr lang="en-US" sz="2400" b="1" dirty="0" err="1">
                <a:solidFill>
                  <a:srgbClr val="F9C80E"/>
                </a:solidFill>
              </a:rPr>
              <a:t>Pigmento</a:t>
            </a:r>
            <a:r>
              <a:rPr lang="en-US" sz="2400" dirty="0">
                <a:solidFill>
                  <a:srgbClr val="F9C80E"/>
                </a:solidFill>
              </a:rPr>
              <a:t>:</a:t>
            </a:r>
            <a:r>
              <a:rPr lang="en-US" sz="2400" dirty="0"/>
              <a:t> </a:t>
            </a:r>
            <a:r>
              <a:rPr lang="en-US" sz="2400" dirty="0" err="1"/>
              <a:t>una</a:t>
            </a:r>
            <a:r>
              <a:rPr lang="en-US" sz="2400" dirty="0"/>
              <a:t> </a:t>
            </a:r>
            <a:r>
              <a:rPr lang="en-US" sz="2400" dirty="0" err="1"/>
              <a:t>sustancia</a:t>
            </a:r>
            <a:r>
              <a:rPr lang="en-US" sz="2400" dirty="0"/>
              <a:t> que da color a la pintura, </a:t>
            </a:r>
            <a:r>
              <a:rPr lang="en-US" sz="2400" dirty="0" err="1"/>
              <a:t>hecha</a:t>
            </a:r>
            <a:r>
              <a:rPr lang="en-US" sz="2400" dirty="0"/>
              <a:t> de </a:t>
            </a:r>
            <a:r>
              <a:rPr lang="en-US" sz="2400" dirty="0" err="1"/>
              <a:t>materiales</a:t>
            </a:r>
            <a:r>
              <a:rPr lang="en-US" sz="2400" dirty="0"/>
              <a:t> naturales o </a:t>
            </a:r>
            <a:r>
              <a:rPr lang="en-US" sz="2400" dirty="0" err="1"/>
              <a:t>sintéticos</a:t>
            </a:r>
            <a:r>
              <a:rPr lang="en-US" sz="2400" dirty="0">
                <a:solidFill>
                  <a:srgbClr val="FFFFFF"/>
                </a:solidFill>
                <a:cs typeface="Arial"/>
              </a:rPr>
              <a:t>.</a:t>
            </a:r>
          </a:p>
          <a:p>
            <a:pPr marL="128270" indent="-128270"/>
            <a:r>
              <a:rPr lang="es-ES" sz="2400" b="1" dirty="0">
                <a:solidFill>
                  <a:srgbClr val="F9C80E"/>
                </a:solidFill>
              </a:rPr>
              <a:t>Técnica</a:t>
            </a:r>
            <a:r>
              <a:rPr lang="es-ES" sz="2400" dirty="0">
                <a:solidFill>
                  <a:srgbClr val="F9C80E"/>
                </a:solidFill>
              </a:rPr>
              <a:t>:</a:t>
            </a:r>
            <a:r>
              <a:rPr lang="es-ES" sz="2400" dirty="0"/>
              <a:t> la manera en que un artista usa herramientas y materiales (por ejemplo, cómo aplica la pintura)</a:t>
            </a:r>
          </a:p>
          <a:p>
            <a:pPr marL="128270" indent="-128270"/>
            <a:r>
              <a:rPr lang="es-ES" sz="2400" b="1" dirty="0">
                <a:solidFill>
                  <a:srgbClr val="F9C80E"/>
                </a:solidFill>
              </a:rPr>
              <a:t>Diseño</a:t>
            </a:r>
            <a:r>
              <a:rPr lang="es-ES" sz="2400" dirty="0">
                <a:solidFill>
                  <a:srgbClr val="F9C80E"/>
                </a:solidFill>
              </a:rPr>
              <a:t>:</a:t>
            </a:r>
            <a:r>
              <a:rPr lang="es-ES" sz="2400" dirty="0"/>
              <a:t> un plan o boceto de cómo se verá o funcionará algo</a:t>
            </a:r>
            <a:r>
              <a:rPr lang="en-US" sz="2400" dirty="0"/>
              <a:t>. </a:t>
            </a:r>
            <a:endParaRPr lang="en-US" sz="2400" dirty="0">
              <a:solidFill>
                <a:srgbClr val="FFFFFF"/>
              </a:solidFill>
            </a:endParaRPr>
          </a:p>
          <a:p>
            <a:pPr marL="128270" indent="-128270"/>
            <a:r>
              <a:rPr lang="es-ES" sz="2400" b="1" dirty="0">
                <a:solidFill>
                  <a:srgbClr val="F9C80E"/>
                </a:solidFill>
              </a:rPr>
              <a:t>Composición</a:t>
            </a:r>
            <a:r>
              <a:rPr lang="es-ES" sz="2400" dirty="0">
                <a:solidFill>
                  <a:srgbClr val="F9C80E"/>
                </a:solidFill>
              </a:rPr>
              <a:t>:</a:t>
            </a:r>
            <a:r>
              <a:rPr lang="es-ES" sz="2400" dirty="0"/>
              <a:t> la forma en que se organizan las partes de una obra de arte</a:t>
            </a:r>
            <a:r>
              <a:rPr lang="en-US" sz="2400" dirty="0"/>
              <a:t>.</a:t>
            </a:r>
            <a:endParaRPr lang="en-US" sz="2400" dirty="0">
              <a:cs typeface="Arial"/>
            </a:endParaRPr>
          </a:p>
        </p:txBody>
      </p:sp>
    </p:spTree>
    <p:extLst>
      <p:ext uri="{BB962C8B-B14F-4D97-AF65-F5344CB8AC3E}">
        <p14:creationId xmlns:p14="http://schemas.microsoft.com/office/powerpoint/2010/main" val="31125057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6950BFC3-D8DA-4A85-94F7-54DA5524770B}">
      <p188:commentRel xmlns:p188="http://schemas.microsoft.com/office/powerpoint/2018/8/main" r:id="rId2"/>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9977A-F45D-043F-228A-F95774202B48}"/>
              </a:ext>
            </a:extLst>
          </p:cNvPr>
          <p:cNvSpPr>
            <a:spLocks noGrp="1"/>
          </p:cNvSpPr>
          <p:nvPr>
            <p:ph type="title"/>
          </p:nvPr>
        </p:nvSpPr>
        <p:spPr/>
        <p:txBody>
          <a:bodyPr/>
          <a:lstStyle/>
          <a:p>
            <a:r>
              <a:rPr lang="en-US" sz="3000" dirty="0" err="1">
                <a:solidFill>
                  <a:srgbClr val="FFC000"/>
                </a:solidFill>
                <a:latin typeface="Georgia"/>
              </a:rPr>
              <a:t>Vocabulario</a:t>
            </a:r>
            <a:r>
              <a:rPr lang="en-US" sz="3000" dirty="0">
                <a:solidFill>
                  <a:srgbClr val="FFC000"/>
                </a:solidFill>
                <a:latin typeface="Georgia"/>
              </a:rPr>
              <a:t> del </a:t>
            </a:r>
            <a:r>
              <a:rPr lang="en-US" sz="3000" dirty="0" err="1">
                <a:solidFill>
                  <a:srgbClr val="FFC000"/>
                </a:solidFill>
                <a:latin typeface="Georgia"/>
              </a:rPr>
              <a:t>recorrido</a:t>
            </a:r>
            <a:r>
              <a:rPr lang="en-US" sz="3000" dirty="0">
                <a:solidFill>
                  <a:srgbClr val="FFC000"/>
                </a:solidFill>
                <a:latin typeface="Georgia"/>
              </a:rPr>
              <a:t> STEAM</a:t>
            </a:r>
          </a:p>
        </p:txBody>
      </p:sp>
      <p:sp>
        <p:nvSpPr>
          <p:cNvPr id="3" name="Content Placeholder 2">
            <a:extLst>
              <a:ext uri="{FF2B5EF4-FFF2-40B4-BE49-F238E27FC236}">
                <a16:creationId xmlns:a16="http://schemas.microsoft.com/office/drawing/2014/main" id="{1E4C46B4-D586-5562-5FCF-5F41A364E000}"/>
              </a:ext>
            </a:extLst>
          </p:cNvPr>
          <p:cNvSpPr>
            <a:spLocks noGrp="1"/>
          </p:cNvSpPr>
          <p:nvPr>
            <p:ph idx="10"/>
          </p:nvPr>
        </p:nvSpPr>
        <p:spPr>
          <a:xfrm>
            <a:off x="559084" y="836296"/>
            <a:ext cx="10964299" cy="5642300"/>
          </a:xfrm>
        </p:spPr>
        <p:txBody>
          <a:bodyPr vert="horz" lIns="91440" tIns="45720" rIns="91440" bIns="45720" rtlCol="0" anchor="ctr">
            <a:noAutofit/>
          </a:bodyPr>
          <a:lstStyle/>
          <a:p>
            <a:pPr marL="128270" indent="-128270"/>
            <a:r>
              <a:rPr lang="es-ES" sz="2400" b="1" dirty="0">
                <a:solidFill>
                  <a:srgbClr val="F9C80E"/>
                </a:solidFill>
              </a:rPr>
              <a:t>Estructura</a:t>
            </a:r>
            <a:r>
              <a:rPr lang="es-ES" sz="2400" dirty="0">
                <a:solidFill>
                  <a:srgbClr val="F9C80E"/>
                </a:solidFill>
              </a:rPr>
              <a:t>:</a:t>
            </a:r>
            <a:r>
              <a:rPr lang="es-ES" sz="2400" dirty="0"/>
              <a:t> cómo está construido o armado algo, como una escultura o un edificio</a:t>
            </a:r>
            <a:r>
              <a:rPr lang="en-US" sz="2400" dirty="0">
                <a:solidFill>
                  <a:srgbClr val="FFFFFF"/>
                </a:solidFill>
                <a:cs typeface="Arial"/>
              </a:rPr>
              <a:t>.</a:t>
            </a:r>
            <a:endParaRPr lang="en-US" sz="2400" dirty="0">
              <a:solidFill>
                <a:schemeClr val="accent3"/>
              </a:solidFill>
              <a:cs typeface="Arial"/>
            </a:endParaRPr>
          </a:p>
          <a:p>
            <a:pPr marL="128270" indent="-128270"/>
            <a:r>
              <a:rPr lang="es-ES" sz="2400" b="1" dirty="0">
                <a:solidFill>
                  <a:srgbClr val="F9C80E"/>
                </a:solidFill>
              </a:rPr>
              <a:t>Equilibrio</a:t>
            </a:r>
            <a:r>
              <a:rPr lang="es-ES" sz="2400" dirty="0">
                <a:solidFill>
                  <a:srgbClr val="F9C80E"/>
                </a:solidFill>
              </a:rPr>
              <a:t>:</a:t>
            </a:r>
            <a:r>
              <a:rPr lang="es-ES" sz="2400" dirty="0"/>
              <a:t> cómo se organizan los elementos para crear una sensación de estabilidad; puede ser visual o física</a:t>
            </a:r>
            <a:r>
              <a:rPr lang="en-US" sz="2400" dirty="0">
                <a:solidFill>
                  <a:srgbClr val="FFFFFF"/>
                </a:solidFill>
                <a:cs typeface="Arial"/>
              </a:rPr>
              <a:t>.</a:t>
            </a:r>
            <a:endParaRPr lang="en-US" sz="2400" dirty="0">
              <a:solidFill>
                <a:schemeClr val="accent3"/>
              </a:solidFill>
              <a:cs typeface="Arial"/>
            </a:endParaRPr>
          </a:p>
          <a:p>
            <a:pPr marL="128270" indent="-128270"/>
            <a:r>
              <a:rPr lang="es-ES" sz="2400" b="1" dirty="0">
                <a:solidFill>
                  <a:srgbClr val="F9C80E"/>
                </a:solidFill>
              </a:rPr>
              <a:t>Proporción</a:t>
            </a:r>
            <a:r>
              <a:rPr lang="es-ES" sz="2400" dirty="0">
                <a:solidFill>
                  <a:srgbClr val="F9C80E"/>
                </a:solidFill>
              </a:rPr>
              <a:t>:</a:t>
            </a:r>
            <a:r>
              <a:rPr lang="es-ES" sz="2400" dirty="0"/>
              <a:t> la relación entre los tamaños de las diferentes partes de un todo</a:t>
            </a:r>
            <a:r>
              <a:rPr lang="en-US" sz="2400" dirty="0">
                <a:solidFill>
                  <a:srgbClr val="FFFFFF"/>
                </a:solidFill>
                <a:cs typeface="Arial"/>
              </a:rPr>
              <a:t>.</a:t>
            </a:r>
            <a:endParaRPr lang="en-US" sz="2400" dirty="0">
              <a:solidFill>
                <a:srgbClr val="000000"/>
              </a:solidFill>
              <a:cs typeface="Arial"/>
            </a:endParaRPr>
          </a:p>
          <a:p>
            <a:pPr marL="128270" indent="-128270"/>
            <a:r>
              <a:rPr lang="es-ES" sz="2400" b="1" dirty="0">
                <a:solidFill>
                  <a:srgbClr val="F9C80E"/>
                </a:solidFill>
              </a:rPr>
              <a:t>Simetría</a:t>
            </a:r>
            <a:r>
              <a:rPr lang="es-ES" sz="2400" dirty="0">
                <a:solidFill>
                  <a:srgbClr val="F9C80E"/>
                </a:solidFill>
              </a:rPr>
              <a:t>:</a:t>
            </a:r>
            <a:r>
              <a:rPr lang="es-ES" sz="2400" dirty="0"/>
              <a:t> cuando un lado de algo es igual al otro, como una imagen en un espejo</a:t>
            </a:r>
            <a:r>
              <a:rPr lang="en-US" sz="2400" dirty="0">
                <a:cs typeface="Arial"/>
              </a:rPr>
              <a:t>.</a:t>
            </a:r>
            <a:endParaRPr lang="en-US" sz="2400" dirty="0">
              <a:solidFill>
                <a:srgbClr val="000000"/>
              </a:solidFill>
              <a:cs typeface="Arial"/>
            </a:endParaRPr>
          </a:p>
          <a:p>
            <a:pPr marL="128270" indent="-128270"/>
            <a:r>
              <a:rPr lang="es-ES" sz="2400" b="1" dirty="0">
                <a:solidFill>
                  <a:srgbClr val="F9C80E"/>
                </a:solidFill>
              </a:rPr>
              <a:t>Patrón</a:t>
            </a:r>
            <a:r>
              <a:rPr lang="es-ES" sz="2400" dirty="0">
                <a:solidFill>
                  <a:srgbClr val="F9C80E"/>
                </a:solidFill>
              </a:rPr>
              <a:t>:</a:t>
            </a:r>
            <a:r>
              <a:rPr lang="es-ES" sz="2400" dirty="0"/>
              <a:t> un diseño o secuencia que se repite</a:t>
            </a:r>
            <a:r>
              <a:rPr lang="en-US" sz="2400" dirty="0">
                <a:cs typeface="Arial"/>
              </a:rPr>
              <a:t>.</a:t>
            </a:r>
            <a:endParaRPr lang="en-US" sz="2400" dirty="0">
              <a:solidFill>
                <a:srgbClr val="FFFFFF"/>
              </a:solidFill>
              <a:cs typeface="Arial"/>
            </a:endParaRPr>
          </a:p>
          <a:p>
            <a:pPr marL="128270" indent="-128270"/>
            <a:r>
              <a:rPr lang="es-ES" sz="2400" b="1" dirty="0">
                <a:solidFill>
                  <a:srgbClr val="F9C80E"/>
                </a:solidFill>
              </a:rPr>
              <a:t>Geometría</a:t>
            </a:r>
            <a:r>
              <a:rPr lang="es-ES" sz="2400" dirty="0">
                <a:solidFill>
                  <a:srgbClr val="F9C80E"/>
                </a:solidFill>
              </a:rPr>
              <a:t>:</a:t>
            </a:r>
            <a:r>
              <a:rPr lang="es-ES" sz="2400" dirty="0"/>
              <a:t> una rama de las matemáticas que estudia las formas, tamaños y ángulos</a:t>
            </a:r>
            <a:r>
              <a:rPr lang="en-US" sz="2400" dirty="0">
                <a:solidFill>
                  <a:srgbClr val="FFFFFF"/>
                </a:solidFill>
                <a:cs typeface="Arial"/>
              </a:rPr>
              <a:t>.</a:t>
            </a:r>
          </a:p>
          <a:p>
            <a:pPr marL="128270" indent="-128270"/>
            <a:r>
              <a:rPr lang="es-ES" sz="2400" b="1" dirty="0">
                <a:solidFill>
                  <a:srgbClr val="F9C80E"/>
                </a:solidFill>
              </a:rPr>
              <a:t>Innovación</a:t>
            </a:r>
            <a:r>
              <a:rPr lang="es-ES" sz="2400" dirty="0">
                <a:solidFill>
                  <a:srgbClr val="F9C80E"/>
                </a:solidFill>
              </a:rPr>
              <a:t>:</a:t>
            </a:r>
            <a:r>
              <a:rPr lang="es-ES" sz="2400" dirty="0"/>
              <a:t> una idea nueva o una forma diferente de hacer algo que resuelve un problema o mejora lo que existía antes</a:t>
            </a:r>
            <a:r>
              <a:rPr lang="en-US" sz="2400" dirty="0">
                <a:solidFill>
                  <a:srgbClr val="FFFFFF"/>
                </a:solidFill>
                <a:cs typeface="Arial"/>
              </a:rPr>
              <a:t>.</a:t>
            </a:r>
          </a:p>
          <a:p>
            <a:pPr marL="128270" indent="-128270"/>
            <a:r>
              <a:rPr lang="es-ES" sz="2400" b="1" dirty="0">
                <a:solidFill>
                  <a:srgbClr val="F9C80E"/>
                </a:solidFill>
              </a:rPr>
              <a:t>Ingeniería</a:t>
            </a:r>
            <a:r>
              <a:rPr lang="es-ES" sz="2400" dirty="0">
                <a:solidFill>
                  <a:srgbClr val="F9C80E"/>
                </a:solidFill>
              </a:rPr>
              <a:t>:</a:t>
            </a:r>
            <a:r>
              <a:rPr lang="es-ES" sz="2400" dirty="0"/>
              <a:t> el proceso de diseñar y construir cosas para resolver problemas</a:t>
            </a:r>
            <a:r>
              <a:rPr lang="en-US" sz="2400" dirty="0">
                <a:cs typeface="Arial"/>
              </a:rPr>
              <a:t>. </a:t>
            </a:r>
            <a:endParaRPr lang="en-US" sz="2400" dirty="0">
              <a:solidFill>
                <a:srgbClr val="FFFFFF"/>
              </a:solidFill>
              <a:cs typeface="Arial"/>
            </a:endParaRPr>
          </a:p>
        </p:txBody>
      </p:sp>
    </p:spTree>
    <p:extLst>
      <p:ext uri="{BB962C8B-B14F-4D97-AF65-F5344CB8AC3E}">
        <p14:creationId xmlns:p14="http://schemas.microsoft.com/office/powerpoint/2010/main" val="18139784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2B4E5-25EE-F192-8458-1DD77F4B33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F58760-2E5C-6288-A00C-141D194B1AF7}"/>
              </a:ext>
            </a:extLst>
          </p:cNvPr>
          <p:cNvSpPr>
            <a:spLocks noGrp="1"/>
          </p:cNvSpPr>
          <p:nvPr>
            <p:ph type="title"/>
          </p:nvPr>
        </p:nvSpPr>
        <p:spPr/>
        <p:txBody>
          <a:bodyPr/>
          <a:lstStyle/>
          <a:p>
            <a:r>
              <a:rPr lang="en-US" sz="3000" dirty="0" err="1">
                <a:solidFill>
                  <a:srgbClr val="FFC000"/>
                </a:solidFill>
                <a:latin typeface="Georgia"/>
              </a:rPr>
              <a:t>Vocabulario</a:t>
            </a:r>
            <a:r>
              <a:rPr lang="en-US" sz="3000" dirty="0">
                <a:solidFill>
                  <a:srgbClr val="FFC000"/>
                </a:solidFill>
                <a:latin typeface="Georgia"/>
              </a:rPr>
              <a:t> del </a:t>
            </a:r>
            <a:r>
              <a:rPr lang="en-US" sz="3000" dirty="0" err="1">
                <a:solidFill>
                  <a:srgbClr val="FFC000"/>
                </a:solidFill>
                <a:latin typeface="Georgia"/>
              </a:rPr>
              <a:t>recorrido</a:t>
            </a:r>
            <a:r>
              <a:rPr lang="en-US" sz="3000" dirty="0">
                <a:solidFill>
                  <a:srgbClr val="FFC000"/>
                </a:solidFill>
                <a:latin typeface="Georgia"/>
              </a:rPr>
              <a:t> STEAM</a:t>
            </a:r>
          </a:p>
        </p:txBody>
      </p:sp>
      <p:sp>
        <p:nvSpPr>
          <p:cNvPr id="3" name="Content Placeholder 2">
            <a:extLst>
              <a:ext uri="{FF2B5EF4-FFF2-40B4-BE49-F238E27FC236}">
                <a16:creationId xmlns:a16="http://schemas.microsoft.com/office/drawing/2014/main" id="{2EB8E530-487E-34FB-C0A9-B03D562AB0BB}"/>
              </a:ext>
            </a:extLst>
          </p:cNvPr>
          <p:cNvSpPr>
            <a:spLocks noGrp="1"/>
          </p:cNvSpPr>
          <p:nvPr>
            <p:ph idx="10"/>
          </p:nvPr>
        </p:nvSpPr>
        <p:spPr>
          <a:xfrm>
            <a:off x="561593" y="960583"/>
            <a:ext cx="10964299" cy="5642300"/>
          </a:xfrm>
        </p:spPr>
        <p:txBody>
          <a:bodyPr vert="horz" lIns="91440" tIns="45720" rIns="91440" bIns="45720" rtlCol="0" anchor="ctr">
            <a:noAutofit/>
          </a:bodyPr>
          <a:lstStyle/>
          <a:p>
            <a:pPr marL="128270" indent="-128270"/>
            <a:r>
              <a:rPr lang="es-ES" sz="2400" b="1" dirty="0">
                <a:solidFill>
                  <a:srgbClr val="F9C80E"/>
                </a:solidFill>
              </a:rPr>
              <a:t>Tecnología</a:t>
            </a:r>
            <a:r>
              <a:rPr lang="es-ES" sz="2400" dirty="0">
                <a:solidFill>
                  <a:srgbClr val="F9C80E"/>
                </a:solidFill>
              </a:rPr>
              <a:t>:</a:t>
            </a:r>
            <a:r>
              <a:rPr lang="es-ES" sz="2400" dirty="0"/>
              <a:t> herramientas, máquinas o técnicas que nos ayudan a crear o resolver problemas</a:t>
            </a:r>
            <a:r>
              <a:rPr lang="en-US" sz="2400" dirty="0">
                <a:cs typeface="Arial"/>
              </a:rPr>
              <a:t>.</a:t>
            </a:r>
            <a:endParaRPr lang="en-US" sz="2400" dirty="0">
              <a:solidFill>
                <a:srgbClr val="000000"/>
              </a:solidFill>
              <a:cs typeface="Arial"/>
            </a:endParaRPr>
          </a:p>
          <a:p>
            <a:pPr marL="128270" indent="-128270"/>
            <a:r>
              <a:rPr lang="es-ES" sz="2400" b="1" dirty="0">
                <a:solidFill>
                  <a:srgbClr val="F9C80E"/>
                </a:solidFill>
              </a:rPr>
              <a:t>Arte funcional</a:t>
            </a:r>
            <a:r>
              <a:rPr lang="es-ES" sz="2400" dirty="0">
                <a:solidFill>
                  <a:srgbClr val="F9C80E"/>
                </a:solidFill>
              </a:rPr>
              <a:t>: </a:t>
            </a:r>
            <a:r>
              <a:rPr lang="es-ES" sz="2400" dirty="0"/>
              <a:t>arte que es útil y también bello (por ejemplo, una silla decorativa)</a:t>
            </a:r>
            <a:r>
              <a:rPr lang="en-US" sz="2400" dirty="0">
                <a:solidFill>
                  <a:srgbClr val="FFFFFF"/>
                </a:solidFill>
                <a:cs typeface="Arial"/>
              </a:rPr>
              <a:t>.</a:t>
            </a:r>
          </a:p>
          <a:p>
            <a:pPr marL="128270" indent="-128270"/>
            <a:r>
              <a:rPr lang="es-ES" sz="2400" b="1" dirty="0">
                <a:solidFill>
                  <a:srgbClr val="F9C80E"/>
                </a:solidFill>
              </a:rPr>
              <a:t>Rayos X</a:t>
            </a:r>
            <a:r>
              <a:rPr lang="es-ES" sz="2400" dirty="0">
                <a:solidFill>
                  <a:srgbClr val="F9C80E"/>
                </a:solidFill>
              </a:rPr>
              <a:t>:</a:t>
            </a:r>
            <a:r>
              <a:rPr lang="es-ES" sz="2400" dirty="0"/>
              <a:t> una herramienta que usan los científicos y restauradores para ver debajo de la superficie de algo, como una pintura o una escultura</a:t>
            </a:r>
            <a:r>
              <a:rPr lang="en-US" sz="2400" dirty="0">
                <a:cs typeface="Arial"/>
              </a:rPr>
              <a:t>.</a:t>
            </a:r>
          </a:p>
          <a:p>
            <a:pPr marL="128270" indent="-128270"/>
            <a:r>
              <a:rPr lang="es-ES" sz="2400" b="1" dirty="0">
                <a:solidFill>
                  <a:srgbClr val="F9C80E"/>
                </a:solidFill>
              </a:rPr>
              <a:t>Restauración</a:t>
            </a:r>
            <a:r>
              <a:rPr lang="es-ES" sz="2400" dirty="0">
                <a:solidFill>
                  <a:srgbClr val="F9C80E"/>
                </a:solidFill>
              </a:rPr>
              <a:t>:</a:t>
            </a:r>
            <a:r>
              <a:rPr lang="es-ES" sz="2400" dirty="0"/>
              <a:t> la ciencia de preservar y proteger las obras de arte para que duren mucho tiempo</a:t>
            </a:r>
            <a:r>
              <a:rPr lang="en-US" sz="2400" dirty="0">
                <a:cs typeface="Arial"/>
              </a:rPr>
              <a:t>. </a:t>
            </a:r>
          </a:p>
        </p:txBody>
      </p:sp>
    </p:spTree>
    <p:extLst>
      <p:ext uri="{BB962C8B-B14F-4D97-AF65-F5344CB8AC3E}">
        <p14:creationId xmlns:p14="http://schemas.microsoft.com/office/powerpoint/2010/main" val="32394761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F4B26A-EF80-845B-CEA4-8C7F905786A0}"/>
              </a:ext>
            </a:extLst>
          </p:cNvPr>
          <p:cNvSpPr>
            <a:spLocks noGrp="1"/>
          </p:cNvSpPr>
          <p:nvPr>
            <p:ph type="ctrTitle"/>
          </p:nvPr>
        </p:nvSpPr>
        <p:spPr>
          <a:xfrm>
            <a:off x="1" y="2626331"/>
            <a:ext cx="12188825" cy="1605339"/>
          </a:xfrm>
        </p:spPr>
        <p:txBody>
          <a:bodyPr>
            <a:normAutofit fontScale="90000"/>
          </a:bodyPr>
          <a:lstStyle/>
          <a:p>
            <a:r>
              <a:rPr lang="es-ES" dirty="0"/>
              <a:t>¿Has estado antes en un museo?</a:t>
            </a:r>
            <a:br>
              <a:rPr lang="es-ES" dirty="0"/>
            </a:br>
            <a:r>
              <a:rPr lang="es-ES" dirty="0"/>
              <a:t>¿Qué tipo de museo visitaste?</a:t>
            </a:r>
            <a:br>
              <a:rPr lang="es-ES" dirty="0"/>
            </a:br>
            <a:r>
              <a:rPr lang="es-ES" dirty="0"/>
              <a:t>¿Cómo era?</a:t>
            </a:r>
          </a:p>
        </p:txBody>
      </p:sp>
    </p:spTree>
    <p:extLst>
      <p:ext uri="{BB962C8B-B14F-4D97-AF65-F5344CB8AC3E}">
        <p14:creationId xmlns:p14="http://schemas.microsoft.com/office/powerpoint/2010/main" val="20447022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26FEA-AE3C-074F-E474-54A09026C17C}"/>
              </a:ext>
            </a:extLst>
          </p:cNvPr>
          <p:cNvSpPr>
            <a:spLocks noGrp="1"/>
          </p:cNvSpPr>
          <p:nvPr>
            <p:ph type="title"/>
          </p:nvPr>
        </p:nvSpPr>
        <p:spPr>
          <a:xfrm>
            <a:off x="4863402" y="541767"/>
            <a:ext cx="7137407" cy="2466975"/>
          </a:xfrm>
        </p:spPr>
        <p:txBody>
          <a:bodyPr anchor="b">
            <a:normAutofit/>
          </a:bodyPr>
          <a:lstStyle/>
          <a:p>
            <a:r>
              <a:rPr lang="en-US" dirty="0" err="1"/>
              <a:t>Prueba</a:t>
            </a:r>
            <a:r>
              <a:rPr lang="en-US" dirty="0"/>
              <a:t> de </a:t>
            </a:r>
            <a:r>
              <a:rPr lang="en-US" dirty="0" err="1"/>
              <a:t>aprendizaje</a:t>
            </a:r>
            <a:endParaRPr lang="en-US" dirty="0"/>
          </a:p>
        </p:txBody>
      </p:sp>
      <p:pic>
        <p:nvPicPr>
          <p:cNvPr id="7" name="Content Placeholder 6" descr="A painting of a person standing on a balcony with a city in the background&#10;&#10;AI-generated content may be incorrect.">
            <a:extLst>
              <a:ext uri="{FF2B5EF4-FFF2-40B4-BE49-F238E27FC236}">
                <a16:creationId xmlns:a16="http://schemas.microsoft.com/office/drawing/2014/main" id="{E61F70CD-3A1A-DB2A-527E-45F26822E9E0}"/>
              </a:ext>
            </a:extLst>
          </p:cNvPr>
          <p:cNvPicPr>
            <a:picLocks noGrp="1" noChangeAspect="1"/>
          </p:cNvPicPr>
          <p:nvPr>
            <p:ph sz="quarter" idx="14"/>
          </p:nvPr>
        </p:nvPicPr>
        <p:blipFill>
          <a:blip r:embed="rId3"/>
          <a:srcRect t="4642" r="2" b="8337"/>
          <a:stretch>
            <a:fillRect/>
          </a:stretch>
        </p:blipFill>
        <p:spPr>
          <a:xfrm>
            <a:off x="20" y="10"/>
            <a:ext cx="4570789" cy="6857990"/>
          </a:xfrm>
          <a:prstGeom prst="rect">
            <a:avLst/>
          </a:prstGeom>
          <a:noFill/>
        </p:spPr>
      </p:pic>
      <p:sp>
        <p:nvSpPr>
          <p:cNvPr id="8" name="Text Placeholder 3">
            <a:extLst>
              <a:ext uri="{FF2B5EF4-FFF2-40B4-BE49-F238E27FC236}">
                <a16:creationId xmlns:a16="http://schemas.microsoft.com/office/drawing/2014/main" id="{2A75CBA2-5E49-96FE-0BCC-5A7CC4836ECF}"/>
              </a:ext>
            </a:extLst>
          </p:cNvPr>
          <p:cNvSpPr txBox="1">
            <a:spLocks/>
          </p:cNvSpPr>
          <p:nvPr/>
        </p:nvSpPr>
        <p:spPr>
          <a:xfrm>
            <a:off x="4860553" y="3881289"/>
            <a:ext cx="7137400" cy="1519237"/>
          </a:xfrm>
          <a:prstGeom prst="rect">
            <a:avLst/>
          </a:prstGeom>
        </p:spPr>
        <p:txBody>
          <a:bodyPr vert="horz" lIns="0" tIns="0" rIns="0" bIns="0" rtlCol="0" anchor="ctr">
            <a:noAutofit/>
          </a:bodyPr>
          <a:lstStyle>
            <a:lvl1pPr marL="128588" indent="-128588" algn="l" defTabSz="514350" rtl="0" eaLnBrk="1" latinLnBrk="0" hangingPunct="1">
              <a:lnSpc>
                <a:spcPct val="90000"/>
              </a:lnSpc>
              <a:spcBef>
                <a:spcPts val="0"/>
              </a:spcBef>
              <a:spcAft>
                <a:spcPts val="0"/>
              </a:spcAft>
              <a:buFontTx/>
              <a:buNone/>
              <a:defRPr lang="en-US" sz="2000" b="0" i="1" kern="1200" smtClean="0">
                <a:solidFill>
                  <a:schemeClr val="bg1"/>
                </a:solidFill>
                <a:latin typeface="Arial" panose="020B0604020202020204" pitchFamily="34" charset="0"/>
                <a:ea typeface="+mj-ea"/>
                <a:cs typeface="Arial" panose="020B0604020202020204" pitchFamily="34" charset="0"/>
              </a:defRPr>
            </a:lvl1pPr>
            <a:lvl2pPr marL="385763" indent="-128588" algn="l" defTabSz="514350" rtl="0" eaLnBrk="1" latinLnBrk="0" hangingPunct="1">
              <a:lnSpc>
                <a:spcPct val="90000"/>
              </a:lnSpc>
              <a:spcBef>
                <a:spcPts val="0"/>
              </a:spcBef>
              <a:spcAft>
                <a:spcPts val="675"/>
              </a:spcAft>
              <a:buFont typeface="Arial" panose="020B0604020202020204" pitchFamily="34" charset="0"/>
              <a:buChar char="•"/>
              <a:defRPr lang="en-US" sz="1125" kern="1200" smtClean="0">
                <a:solidFill>
                  <a:schemeClr val="bg1"/>
                </a:solidFill>
                <a:latin typeface="Calibri" panose="020F0502020204030204" pitchFamily="34" charset="0"/>
                <a:ea typeface="+mj-ea"/>
                <a:cs typeface="Calibri" panose="020F0502020204030204" pitchFamily="34" charset="0"/>
              </a:defRPr>
            </a:lvl2pPr>
            <a:lvl3pPr marL="642938" indent="-128588" algn="l" defTabSz="514350" rtl="0" eaLnBrk="1" latinLnBrk="0" hangingPunct="1">
              <a:lnSpc>
                <a:spcPct val="90000"/>
              </a:lnSpc>
              <a:spcBef>
                <a:spcPts val="0"/>
              </a:spcBef>
              <a:spcAft>
                <a:spcPts val="675"/>
              </a:spcAft>
              <a:buFont typeface="Arial" panose="020B0604020202020204" pitchFamily="34" charset="0"/>
              <a:buChar char="•"/>
              <a:defRPr lang="en-US" sz="1600" kern="1200" smtClean="0">
                <a:solidFill>
                  <a:schemeClr val="tx1"/>
                </a:solidFill>
                <a:latin typeface="+mn-lt"/>
                <a:ea typeface="+mn-ea"/>
                <a:cs typeface="+mn-cs"/>
              </a:defRPr>
            </a:lvl3pPr>
            <a:lvl4pPr marL="900113" indent="-128588" algn="l" defTabSz="514350" rtl="0" eaLnBrk="1" latinLnBrk="0" hangingPunct="1">
              <a:lnSpc>
                <a:spcPct val="90000"/>
              </a:lnSpc>
              <a:spcBef>
                <a:spcPts val="0"/>
              </a:spcBef>
              <a:spcAft>
                <a:spcPts val="675"/>
              </a:spcAft>
              <a:buFont typeface="Arial" panose="020B0604020202020204" pitchFamily="34" charset="0"/>
              <a:buChar char="•"/>
              <a:defRPr lang="en-US" sz="1400" kern="1200" smtClean="0">
                <a:solidFill>
                  <a:schemeClr val="tx1"/>
                </a:solidFill>
                <a:latin typeface="+mn-lt"/>
                <a:ea typeface="+mn-ea"/>
                <a:cs typeface="+mn-cs"/>
              </a:defRPr>
            </a:lvl4pPr>
            <a:lvl5pPr marL="1157288" indent="-128588" algn="l" defTabSz="514350" rtl="0" eaLnBrk="1" latinLnBrk="0" hangingPunct="1">
              <a:lnSpc>
                <a:spcPct val="90000"/>
              </a:lnSpc>
              <a:spcBef>
                <a:spcPts val="0"/>
              </a:spcBef>
              <a:spcAft>
                <a:spcPts val="675"/>
              </a:spcAft>
              <a:buFont typeface="Arial" panose="020B0604020202020204" pitchFamily="34" charset="0"/>
              <a:buChar char="•"/>
              <a:defRPr lang="en-US" sz="14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s-ES" sz="1900" dirty="0"/>
              <a:t>La mitad de la clase recibirá tarjetas con palabras de vocabulario.</a:t>
            </a:r>
          </a:p>
          <a:p>
            <a:r>
              <a:rPr lang="es-ES" sz="1900" dirty="0"/>
              <a:t>La otra mitad de la clase recibirá tarjetas con definiciones.</a:t>
            </a:r>
          </a:p>
          <a:p>
            <a:endParaRPr lang="es-ES" sz="1900" dirty="0"/>
          </a:p>
          <a:p>
            <a:r>
              <a:rPr lang="es-ES" sz="1900" dirty="0"/>
              <a:t>Cuando yo diga “¡en sus marcas, listos, fuera!”, busquen su pareja.</a:t>
            </a:r>
          </a:p>
          <a:p>
            <a:r>
              <a:rPr lang="es-ES" sz="1900" dirty="0"/>
              <a:t>Cuando hayan encontrado su pareja, vengan a revisarla conmigo.</a:t>
            </a:r>
          </a:p>
          <a:p>
            <a:r>
              <a:rPr lang="es-ES" sz="1900" dirty="0"/>
              <a:t>¡La primera pareja que haga la combinación correcta, gana!</a:t>
            </a:r>
          </a:p>
          <a:p>
            <a:pPr marL="0" indent="0">
              <a:spcAft>
                <a:spcPts val="600"/>
              </a:spcAft>
            </a:pPr>
            <a:endParaRPr lang="en-US" sz="1900" dirty="0">
              <a:latin typeface="Arial"/>
              <a:cs typeface="Arial"/>
            </a:endParaRPr>
          </a:p>
        </p:txBody>
      </p:sp>
    </p:spTree>
    <p:extLst>
      <p:ext uri="{BB962C8B-B14F-4D97-AF65-F5344CB8AC3E}">
        <p14:creationId xmlns:p14="http://schemas.microsoft.com/office/powerpoint/2010/main" val="30632145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6950BFC3-D8DA-4A85-94F7-54DA5524770B}">
      <p188:commentRel xmlns:p188="http://schemas.microsoft.com/office/powerpoint/2018/8/main" r:id="rId2"/>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3DE42-BA97-C4C6-9D00-A794A648AB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CEA9BB-7D10-F40E-9E99-5381BBDC0834}"/>
              </a:ext>
            </a:extLst>
          </p:cNvPr>
          <p:cNvSpPr>
            <a:spLocks noGrp="1"/>
          </p:cNvSpPr>
          <p:nvPr>
            <p:ph type="title"/>
          </p:nvPr>
        </p:nvSpPr>
        <p:spPr>
          <a:xfrm>
            <a:off x="4863402" y="541767"/>
            <a:ext cx="7137407" cy="2466975"/>
          </a:xfrm>
        </p:spPr>
        <p:txBody>
          <a:bodyPr anchor="b">
            <a:normAutofit/>
          </a:bodyPr>
          <a:lstStyle/>
          <a:p>
            <a:r>
              <a:rPr lang="en-US" dirty="0" err="1"/>
              <a:t>Recorrido</a:t>
            </a:r>
            <a:r>
              <a:rPr lang="en-US" dirty="0"/>
              <a:t> de ideas </a:t>
            </a:r>
            <a:r>
              <a:rPr lang="en-US" dirty="0" err="1"/>
              <a:t>artísticas</a:t>
            </a:r>
            <a:r>
              <a:rPr lang="en-US" dirty="0"/>
              <a:t>, </a:t>
            </a:r>
            <a:r>
              <a:rPr lang="en-US" dirty="0" err="1"/>
              <a:t>materiales</a:t>
            </a:r>
            <a:r>
              <a:rPr lang="en-US" dirty="0"/>
              <a:t> y </a:t>
            </a:r>
            <a:r>
              <a:rPr lang="en-US" dirty="0" err="1"/>
              <a:t>procesos</a:t>
            </a:r>
            <a:endParaRPr lang="en-US" dirty="0"/>
          </a:p>
        </p:txBody>
      </p:sp>
      <p:sp>
        <p:nvSpPr>
          <p:cNvPr id="3" name="Text Placeholder 2">
            <a:extLst>
              <a:ext uri="{FF2B5EF4-FFF2-40B4-BE49-F238E27FC236}">
                <a16:creationId xmlns:a16="http://schemas.microsoft.com/office/drawing/2014/main" id="{7B6E8C98-9C3E-17C7-B3F9-3122E94353B7}"/>
              </a:ext>
            </a:extLst>
          </p:cNvPr>
          <p:cNvSpPr>
            <a:spLocks noGrp="1"/>
          </p:cNvSpPr>
          <p:nvPr>
            <p:ph type="body" sz="quarter" idx="12"/>
          </p:nvPr>
        </p:nvSpPr>
        <p:spPr>
          <a:xfrm>
            <a:off x="4860968" y="3129164"/>
            <a:ext cx="7137406" cy="730239"/>
          </a:xfrm>
        </p:spPr>
        <p:txBody>
          <a:bodyPr anchor="ctr">
            <a:normAutofit/>
          </a:bodyPr>
          <a:lstStyle/>
          <a:p>
            <a:pPr marL="128270" indent="-128270">
              <a:spcAft>
                <a:spcPts val="600"/>
              </a:spcAft>
            </a:pPr>
            <a:r>
              <a:rPr lang="en-US" dirty="0"/>
              <a:t>Grados K – 12</a:t>
            </a:r>
          </a:p>
        </p:txBody>
      </p:sp>
      <p:sp>
        <p:nvSpPr>
          <p:cNvPr id="4" name="Text Placeholder 3">
            <a:extLst>
              <a:ext uri="{FF2B5EF4-FFF2-40B4-BE49-F238E27FC236}">
                <a16:creationId xmlns:a16="http://schemas.microsoft.com/office/drawing/2014/main" id="{C7E5815A-9204-3CA7-9531-7D3AF87B448A}"/>
              </a:ext>
            </a:extLst>
          </p:cNvPr>
          <p:cNvSpPr>
            <a:spLocks noGrp="1"/>
          </p:cNvSpPr>
          <p:nvPr>
            <p:ph type="body" sz="quarter" idx="13"/>
          </p:nvPr>
        </p:nvSpPr>
        <p:spPr>
          <a:xfrm>
            <a:off x="4860553" y="3966844"/>
            <a:ext cx="7137400" cy="1519237"/>
          </a:xfrm>
        </p:spPr>
        <p:txBody>
          <a:bodyPr vert="horz" lIns="0" tIns="0" rIns="0" bIns="0" rtlCol="0" anchor="ctr">
            <a:normAutofit lnSpcReduction="10000"/>
          </a:bodyPr>
          <a:lstStyle/>
          <a:p>
            <a:pPr marL="0" indent="0">
              <a:spcAft>
                <a:spcPts val="600"/>
              </a:spcAft>
            </a:pPr>
            <a:r>
              <a:rPr lang="es-ES" dirty="0"/>
              <a:t>Los estudiantes reflexionarán sobre las decisiones que toman los artistas para comunicar sus ideas, incluyendo el tema, el estilo y los medios que utilizan. Desarrollarán una comprensión más profunda del proceso de toma de decisiones artísticas y una mayor apreciación por la creatividad que hay detrás de cada obra de arte.</a:t>
            </a:r>
            <a:endParaRPr lang="en-US" dirty="0"/>
          </a:p>
        </p:txBody>
      </p:sp>
      <p:pic>
        <p:nvPicPr>
          <p:cNvPr id="7" name="Content Placeholder 6" descr="A painting of a house and trees&#10;&#10;AI-generated content may be incorrect.">
            <a:extLst>
              <a:ext uri="{FF2B5EF4-FFF2-40B4-BE49-F238E27FC236}">
                <a16:creationId xmlns:a16="http://schemas.microsoft.com/office/drawing/2014/main" id="{DE2867AA-2BAE-24C9-F6A4-1FF6DC40C8A8}"/>
              </a:ext>
            </a:extLst>
          </p:cNvPr>
          <p:cNvPicPr>
            <a:picLocks noGrp="1" noChangeAspect="1"/>
          </p:cNvPicPr>
          <p:nvPr>
            <p:ph sz="quarter" idx="14"/>
          </p:nvPr>
        </p:nvPicPr>
        <p:blipFill>
          <a:blip r:embed="rId2"/>
          <a:srcRect l="19862" r="25320"/>
          <a:stretch>
            <a:fillRect/>
          </a:stretch>
        </p:blipFill>
        <p:spPr>
          <a:xfrm>
            <a:off x="20" y="10"/>
            <a:ext cx="4570789" cy="6857990"/>
          </a:xfrm>
          <a:prstGeom prst="rect">
            <a:avLst/>
          </a:prstGeom>
          <a:noFill/>
        </p:spPr>
      </p:pic>
    </p:spTree>
    <p:extLst>
      <p:ext uri="{BB962C8B-B14F-4D97-AF65-F5344CB8AC3E}">
        <p14:creationId xmlns:p14="http://schemas.microsoft.com/office/powerpoint/2010/main" val="32562617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AE2C1-CCF1-23C3-0628-13C2C0EB61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F43BD9-848C-1495-4010-870D67B1AD32}"/>
              </a:ext>
            </a:extLst>
          </p:cNvPr>
          <p:cNvSpPr>
            <a:spLocks noGrp="1"/>
          </p:cNvSpPr>
          <p:nvPr>
            <p:ph type="title"/>
          </p:nvPr>
        </p:nvSpPr>
        <p:spPr>
          <a:xfrm>
            <a:off x="554776" y="430842"/>
            <a:ext cx="10969944" cy="411757"/>
          </a:xfrm>
        </p:spPr>
        <p:txBody>
          <a:bodyPr/>
          <a:lstStyle/>
          <a:p>
            <a:r>
              <a:rPr lang="en-US" sz="3000" dirty="0" err="1">
                <a:solidFill>
                  <a:schemeClr val="accent3"/>
                </a:solidFill>
                <a:latin typeface="Georgia"/>
              </a:rPr>
              <a:t>Objetivos</a:t>
            </a:r>
            <a:r>
              <a:rPr lang="en-US" sz="3000" dirty="0">
                <a:solidFill>
                  <a:schemeClr val="accent3"/>
                </a:solidFill>
                <a:latin typeface="Georgia"/>
              </a:rPr>
              <a:t> del </a:t>
            </a:r>
            <a:r>
              <a:rPr lang="en-US" sz="3000" dirty="0" err="1">
                <a:solidFill>
                  <a:schemeClr val="accent3"/>
                </a:solidFill>
                <a:latin typeface="Georgia"/>
              </a:rPr>
              <a:t>recorrido</a:t>
            </a:r>
            <a:r>
              <a:rPr lang="en-US" sz="3000" dirty="0">
                <a:solidFill>
                  <a:schemeClr val="accent3"/>
                </a:solidFill>
                <a:latin typeface="Georgia"/>
              </a:rPr>
              <a:t> de ideas </a:t>
            </a:r>
            <a:r>
              <a:rPr lang="en-US" sz="3000" dirty="0" err="1">
                <a:solidFill>
                  <a:schemeClr val="accent3"/>
                </a:solidFill>
                <a:latin typeface="Georgia"/>
              </a:rPr>
              <a:t>artísticas</a:t>
            </a:r>
            <a:r>
              <a:rPr lang="en-US" sz="3000" dirty="0">
                <a:solidFill>
                  <a:schemeClr val="accent3"/>
                </a:solidFill>
                <a:latin typeface="Georgia"/>
              </a:rPr>
              <a:t>, </a:t>
            </a:r>
            <a:r>
              <a:rPr lang="en-US" sz="3000" dirty="0" err="1">
                <a:solidFill>
                  <a:schemeClr val="accent3"/>
                </a:solidFill>
                <a:latin typeface="Georgia"/>
              </a:rPr>
              <a:t>materiales</a:t>
            </a:r>
            <a:r>
              <a:rPr lang="en-US" sz="3000" dirty="0">
                <a:solidFill>
                  <a:schemeClr val="accent3"/>
                </a:solidFill>
                <a:latin typeface="Georgia"/>
              </a:rPr>
              <a:t> y </a:t>
            </a:r>
            <a:r>
              <a:rPr lang="en-US" sz="3000" dirty="0" err="1">
                <a:solidFill>
                  <a:schemeClr val="accent3"/>
                </a:solidFill>
                <a:latin typeface="Georgia"/>
              </a:rPr>
              <a:t>procesos</a:t>
            </a:r>
            <a:endParaRPr lang="en-US" sz="3000" dirty="0">
              <a:solidFill>
                <a:schemeClr val="accent3"/>
              </a:solidFill>
            </a:endParaRPr>
          </a:p>
        </p:txBody>
      </p:sp>
      <p:sp>
        <p:nvSpPr>
          <p:cNvPr id="3" name="Content Placeholder 2">
            <a:extLst>
              <a:ext uri="{FF2B5EF4-FFF2-40B4-BE49-F238E27FC236}">
                <a16:creationId xmlns:a16="http://schemas.microsoft.com/office/drawing/2014/main" id="{65BA6DF9-1AA4-3966-A8FD-5DB65E8F1DA8}"/>
              </a:ext>
            </a:extLst>
          </p:cNvPr>
          <p:cNvSpPr>
            <a:spLocks noGrp="1"/>
          </p:cNvSpPr>
          <p:nvPr>
            <p:ph idx="10"/>
          </p:nvPr>
        </p:nvSpPr>
        <p:spPr>
          <a:xfrm>
            <a:off x="554776" y="960583"/>
            <a:ext cx="10796069" cy="5089236"/>
          </a:xfrm>
        </p:spPr>
        <p:txBody>
          <a:bodyPr>
            <a:normAutofit/>
          </a:bodyPr>
          <a:lstStyle/>
          <a:p>
            <a:pPr marL="0" indent="0">
              <a:buNone/>
            </a:pPr>
            <a:r>
              <a:rPr lang="es-ES" sz="2400" dirty="0"/>
              <a:t>Los estudiantes serán capaces de…</a:t>
            </a:r>
            <a:endParaRPr lang="en-US" sz="2400" dirty="0">
              <a:solidFill>
                <a:srgbClr val="FFFFFF"/>
              </a:solidFill>
              <a:cs typeface="Arial"/>
            </a:endParaRPr>
          </a:p>
          <a:p>
            <a:pPr marL="128270" indent="-128270"/>
            <a:r>
              <a:rPr lang="es-ES" sz="2400" dirty="0">
                <a:solidFill>
                  <a:srgbClr val="F9C80E"/>
                </a:solidFill>
              </a:rPr>
              <a:t>Analizar cómo los artistas utilizan el tema, el estilo y los medios para expresar ideas, emociones y mensajes,</a:t>
            </a:r>
          </a:p>
          <a:p>
            <a:pPr marL="128270" indent="-128270"/>
            <a:r>
              <a:rPr lang="es-ES" sz="2400" dirty="0">
                <a:solidFill>
                  <a:srgbClr val="F9C80E"/>
                </a:solidFill>
              </a:rPr>
              <a:t>Explorar el proceso creativo de toma de decisiones al considerar por qué un artista eligió ciertos materiales, técnicas o elementos visuales</a:t>
            </a:r>
            <a:r>
              <a:rPr lang="en-US" sz="2400" dirty="0">
                <a:solidFill>
                  <a:srgbClr val="F9C80E"/>
                </a:solidFill>
                <a:ea typeface="+mn-lt"/>
                <a:cs typeface="+mn-lt"/>
              </a:rPr>
              <a:t>, </a:t>
            </a:r>
            <a:endParaRPr lang="en-US" dirty="0">
              <a:solidFill>
                <a:srgbClr val="F9C80E"/>
              </a:solidFill>
            </a:endParaRPr>
          </a:p>
          <a:p>
            <a:pPr marL="128270" indent="-128270"/>
            <a:r>
              <a:rPr lang="es-ES" sz="2400" dirty="0">
                <a:solidFill>
                  <a:srgbClr val="F9C80E"/>
                </a:solidFill>
              </a:rPr>
              <a:t>Desarrollar habilidades de alfabetización visual al interpretar cómo las decisiones artísticas influyen en el significado y el impacto de una obra de arte y</a:t>
            </a:r>
          </a:p>
          <a:p>
            <a:pPr marL="128270" indent="-128270"/>
            <a:r>
              <a:rPr lang="es-ES" sz="2400" dirty="0">
                <a:solidFill>
                  <a:srgbClr val="F9C80E"/>
                </a:solidFill>
              </a:rPr>
              <a:t>Valorar el papel de la creatividad, la experimentación y la intención en la creación del arte visual</a:t>
            </a:r>
            <a:r>
              <a:rPr lang="en-US" sz="2400" dirty="0">
                <a:solidFill>
                  <a:srgbClr val="F9C80E"/>
                </a:solidFill>
                <a:ea typeface="+mn-lt"/>
                <a:cs typeface="+mn-lt"/>
              </a:rPr>
              <a:t>.</a:t>
            </a:r>
            <a:endParaRPr lang="en-US" dirty="0">
              <a:solidFill>
                <a:srgbClr val="F9C80E"/>
              </a:solidFill>
            </a:endParaRPr>
          </a:p>
        </p:txBody>
      </p:sp>
    </p:spTree>
    <p:extLst>
      <p:ext uri="{BB962C8B-B14F-4D97-AF65-F5344CB8AC3E}">
        <p14:creationId xmlns:p14="http://schemas.microsoft.com/office/powerpoint/2010/main" val="36865559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37647-FE4D-0A5F-3DF4-3A851429F1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5F8626-C826-E558-05EE-00AD0F43500E}"/>
              </a:ext>
            </a:extLst>
          </p:cNvPr>
          <p:cNvSpPr>
            <a:spLocks noGrp="1"/>
          </p:cNvSpPr>
          <p:nvPr>
            <p:ph type="title"/>
          </p:nvPr>
        </p:nvSpPr>
        <p:spPr>
          <a:xfrm>
            <a:off x="558770" y="453287"/>
            <a:ext cx="10969944" cy="411757"/>
          </a:xfrm>
        </p:spPr>
        <p:txBody>
          <a:bodyPr/>
          <a:lstStyle/>
          <a:p>
            <a:r>
              <a:rPr lang="en-US" sz="3000" dirty="0" err="1">
                <a:solidFill>
                  <a:srgbClr val="FFC000"/>
                </a:solidFill>
                <a:latin typeface="Georgia"/>
              </a:rPr>
              <a:t>Vocabulario</a:t>
            </a:r>
            <a:r>
              <a:rPr lang="en-US" sz="3000" dirty="0">
                <a:solidFill>
                  <a:srgbClr val="FFC000"/>
                </a:solidFill>
                <a:latin typeface="Georgia"/>
              </a:rPr>
              <a:t> del </a:t>
            </a:r>
            <a:r>
              <a:rPr lang="en-US" sz="3000" dirty="0" err="1">
                <a:solidFill>
                  <a:srgbClr val="FFC000"/>
                </a:solidFill>
                <a:latin typeface="Georgia"/>
              </a:rPr>
              <a:t>recorrido</a:t>
            </a:r>
            <a:r>
              <a:rPr lang="en-US" sz="3000" dirty="0">
                <a:solidFill>
                  <a:srgbClr val="FFC000"/>
                </a:solidFill>
                <a:latin typeface="Georgia"/>
              </a:rPr>
              <a:t> de ideas </a:t>
            </a:r>
            <a:r>
              <a:rPr lang="en-US" sz="3000" dirty="0" err="1">
                <a:solidFill>
                  <a:srgbClr val="FFC000"/>
                </a:solidFill>
                <a:latin typeface="Georgia"/>
              </a:rPr>
              <a:t>artísticas</a:t>
            </a:r>
            <a:r>
              <a:rPr lang="en-US" sz="3000" dirty="0">
                <a:solidFill>
                  <a:srgbClr val="FFC000"/>
                </a:solidFill>
                <a:latin typeface="Georgia"/>
              </a:rPr>
              <a:t>, </a:t>
            </a:r>
            <a:r>
              <a:rPr lang="en-US" sz="3000" dirty="0" err="1">
                <a:solidFill>
                  <a:srgbClr val="FFC000"/>
                </a:solidFill>
                <a:latin typeface="Georgia"/>
              </a:rPr>
              <a:t>materiales</a:t>
            </a:r>
            <a:r>
              <a:rPr lang="en-US" sz="3000" dirty="0">
                <a:solidFill>
                  <a:srgbClr val="FFC000"/>
                </a:solidFill>
                <a:latin typeface="Georgia"/>
              </a:rPr>
              <a:t> y </a:t>
            </a:r>
            <a:r>
              <a:rPr lang="en-US" sz="3000" dirty="0" err="1">
                <a:solidFill>
                  <a:srgbClr val="FFC000"/>
                </a:solidFill>
                <a:latin typeface="Georgia"/>
              </a:rPr>
              <a:t>procesos</a:t>
            </a:r>
            <a:endParaRPr lang="en-US" sz="3000" dirty="0">
              <a:solidFill>
                <a:srgbClr val="FFC000"/>
              </a:solidFill>
              <a:latin typeface="Georgia"/>
            </a:endParaRPr>
          </a:p>
        </p:txBody>
      </p:sp>
      <p:sp>
        <p:nvSpPr>
          <p:cNvPr id="3" name="Content Placeholder 2">
            <a:extLst>
              <a:ext uri="{FF2B5EF4-FFF2-40B4-BE49-F238E27FC236}">
                <a16:creationId xmlns:a16="http://schemas.microsoft.com/office/drawing/2014/main" id="{1189D68E-F63E-0A65-97B4-5D5E08C0A422}"/>
              </a:ext>
            </a:extLst>
          </p:cNvPr>
          <p:cNvSpPr>
            <a:spLocks noGrp="1"/>
          </p:cNvSpPr>
          <p:nvPr>
            <p:ph idx="10"/>
          </p:nvPr>
        </p:nvSpPr>
        <p:spPr>
          <a:xfrm>
            <a:off x="558770" y="1226056"/>
            <a:ext cx="10964299" cy="5642300"/>
          </a:xfrm>
        </p:spPr>
        <p:txBody>
          <a:bodyPr vert="horz" lIns="91440" tIns="45720" rIns="91440" bIns="45720" rtlCol="0" anchor="ctr">
            <a:noAutofit/>
          </a:bodyPr>
          <a:lstStyle/>
          <a:p>
            <a:pPr marL="128270" indent="-128270"/>
            <a:r>
              <a:rPr lang="es-ES" sz="2400" dirty="0">
                <a:solidFill>
                  <a:srgbClr val="F9C80E"/>
                </a:solidFill>
              </a:rPr>
              <a:t>Proceso artístico:</a:t>
            </a:r>
            <a:r>
              <a:rPr lang="es-ES" sz="2400" dirty="0"/>
              <a:t> los pasos que sigue un/una artista para crear una obra de arte, incluyendo la planificación, la experimentación y la toma de decisiones sobre materiales y composición.</a:t>
            </a:r>
            <a:endParaRPr lang="en-US" sz="2400" dirty="0">
              <a:solidFill>
                <a:schemeClr val="accent3"/>
              </a:solidFill>
            </a:endParaRPr>
          </a:p>
          <a:p>
            <a:pPr marL="128270" indent="-128270"/>
            <a:r>
              <a:rPr lang="en-US" sz="2400" dirty="0">
                <a:solidFill>
                  <a:schemeClr val="accent3"/>
                </a:solidFill>
              </a:rPr>
              <a:t>E</a:t>
            </a:r>
            <a:r>
              <a:rPr lang="es-ES" sz="2400" dirty="0" err="1">
                <a:solidFill>
                  <a:srgbClr val="F9C80E"/>
                </a:solidFill>
              </a:rPr>
              <a:t>studio</a:t>
            </a:r>
            <a:r>
              <a:rPr lang="es-ES" sz="2400" dirty="0">
                <a:solidFill>
                  <a:srgbClr val="F9C80E"/>
                </a:solidFill>
              </a:rPr>
              <a:t>:</a:t>
            </a:r>
            <a:r>
              <a:rPr lang="es-ES" sz="2400" dirty="0"/>
              <a:t> el espacio de trabajo donde los artistas crean sus obras; a veces varios artistas o asistentes trabajan juntos en una misma obra en el estudio.</a:t>
            </a:r>
            <a:endParaRPr lang="en-US" sz="2400" dirty="0">
              <a:solidFill>
                <a:schemeClr val="accent3"/>
              </a:solidFill>
            </a:endParaRPr>
          </a:p>
          <a:p>
            <a:pPr marL="128270" indent="-128270"/>
            <a:r>
              <a:rPr lang="en-US" sz="2400" dirty="0">
                <a:solidFill>
                  <a:schemeClr val="accent3"/>
                </a:solidFill>
              </a:rPr>
              <a:t>M</a:t>
            </a:r>
            <a:r>
              <a:rPr lang="es-ES" sz="2400" dirty="0" err="1">
                <a:solidFill>
                  <a:srgbClr val="F9C80E"/>
                </a:solidFill>
              </a:rPr>
              <a:t>edio</a:t>
            </a:r>
            <a:r>
              <a:rPr lang="es-ES" sz="2400" dirty="0">
                <a:solidFill>
                  <a:srgbClr val="F9C80E"/>
                </a:solidFill>
              </a:rPr>
              <a:t> (Medios): </a:t>
            </a:r>
            <a:r>
              <a:rPr lang="es-ES" sz="2400" dirty="0"/>
              <a:t>el o los materiales con los que está hecha una obra de arte (por ejemplo, pintura al óleo, mármol, tinta o collage).</a:t>
            </a:r>
            <a:r>
              <a:rPr lang="en-US" sz="2400" dirty="0">
                <a:solidFill>
                  <a:schemeClr val="accent3"/>
                </a:solidFill>
              </a:rPr>
              <a:t> </a:t>
            </a:r>
          </a:p>
          <a:p>
            <a:pPr marL="128270" indent="-128270"/>
            <a:r>
              <a:rPr lang="es-ES" sz="2400" dirty="0">
                <a:solidFill>
                  <a:srgbClr val="F9C80E"/>
                </a:solidFill>
              </a:rPr>
              <a:t>Técnica:</a:t>
            </a:r>
            <a:r>
              <a:rPr lang="es-ES" sz="2400" dirty="0"/>
              <a:t> la manera en que un/una artista usa herramientas y materiales (por ejemplo, cómo aplica la pintura o cómo talla la piedra)</a:t>
            </a:r>
            <a:endParaRPr lang="en-US" sz="2400" dirty="0">
              <a:cs typeface="Arial"/>
            </a:endParaRPr>
          </a:p>
          <a:p>
            <a:pPr marL="128270" indent="-128270"/>
            <a:r>
              <a:rPr lang="es-ES" sz="2400" dirty="0">
                <a:solidFill>
                  <a:srgbClr val="F9C80E"/>
                </a:solidFill>
              </a:rPr>
              <a:t>Componentes:</a:t>
            </a:r>
            <a:r>
              <a:rPr lang="es-ES" sz="2400" dirty="0"/>
              <a:t> las partes o elementos individuales que forman una obra de arte, como el color, la línea, la forma y la textura.</a:t>
            </a:r>
            <a:endParaRPr lang="en-US" sz="2400" dirty="0"/>
          </a:p>
          <a:p>
            <a:pPr marL="128270" indent="-128270"/>
            <a:r>
              <a:rPr lang="en-US" sz="2400" dirty="0">
                <a:solidFill>
                  <a:schemeClr val="accent3"/>
                </a:solidFill>
                <a:cs typeface="Arial"/>
              </a:rPr>
              <a:t>C</a:t>
            </a:r>
            <a:r>
              <a:rPr lang="es-ES" sz="2400" dirty="0" err="1">
                <a:solidFill>
                  <a:srgbClr val="F9C80E"/>
                </a:solidFill>
              </a:rPr>
              <a:t>omposición</a:t>
            </a:r>
            <a:r>
              <a:rPr lang="es-ES" sz="2400" dirty="0">
                <a:solidFill>
                  <a:srgbClr val="F9C80E"/>
                </a:solidFill>
              </a:rPr>
              <a:t>:</a:t>
            </a:r>
            <a:r>
              <a:rPr lang="es-ES" sz="2400" dirty="0"/>
              <a:t> cómo se organizan y disponen las partes de una obra de arte para formar un todo.</a:t>
            </a:r>
          </a:p>
          <a:p>
            <a:pPr marL="128270" indent="-128270"/>
            <a:endParaRPr lang="en-US" dirty="0"/>
          </a:p>
        </p:txBody>
      </p:sp>
    </p:spTree>
    <p:extLst>
      <p:ext uri="{BB962C8B-B14F-4D97-AF65-F5344CB8AC3E}">
        <p14:creationId xmlns:p14="http://schemas.microsoft.com/office/powerpoint/2010/main" val="21478994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6950BFC3-D8DA-4A85-94F7-54DA5524770B}">
      <p188:commentRel xmlns:p188="http://schemas.microsoft.com/office/powerpoint/2018/8/main" r:id="rId2"/>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6E4FB-1A39-49EC-8E6B-8025B4B34E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B204C2-2D01-85F1-366C-A40DDBBDD5D7}"/>
              </a:ext>
            </a:extLst>
          </p:cNvPr>
          <p:cNvSpPr>
            <a:spLocks noGrp="1"/>
          </p:cNvSpPr>
          <p:nvPr>
            <p:ph type="title"/>
          </p:nvPr>
        </p:nvSpPr>
        <p:spPr>
          <a:xfrm>
            <a:off x="558770" y="423790"/>
            <a:ext cx="10969944" cy="411757"/>
          </a:xfrm>
        </p:spPr>
        <p:txBody>
          <a:bodyPr vert="horz" lIns="0" tIns="45720" rIns="0" bIns="45720" rtlCol="0" anchor="ctr">
            <a:noAutofit/>
          </a:bodyPr>
          <a:lstStyle/>
          <a:p>
            <a:r>
              <a:rPr lang="en-US" sz="3000" dirty="0" err="1">
                <a:solidFill>
                  <a:srgbClr val="FFC000"/>
                </a:solidFill>
                <a:latin typeface="Georgia"/>
              </a:rPr>
              <a:t>Vocabulario</a:t>
            </a:r>
            <a:r>
              <a:rPr lang="en-US" sz="3000" dirty="0">
                <a:solidFill>
                  <a:srgbClr val="FFC000"/>
                </a:solidFill>
                <a:latin typeface="Georgia"/>
              </a:rPr>
              <a:t> del </a:t>
            </a:r>
            <a:r>
              <a:rPr lang="en-US" sz="3000" dirty="0" err="1">
                <a:solidFill>
                  <a:srgbClr val="FFC000"/>
                </a:solidFill>
                <a:latin typeface="Georgia"/>
              </a:rPr>
              <a:t>recorrido</a:t>
            </a:r>
            <a:r>
              <a:rPr lang="en-US" sz="3000" dirty="0">
                <a:solidFill>
                  <a:srgbClr val="FFC000"/>
                </a:solidFill>
                <a:latin typeface="Georgia"/>
              </a:rPr>
              <a:t> de ideas </a:t>
            </a:r>
            <a:r>
              <a:rPr lang="en-US" sz="3000" dirty="0" err="1">
                <a:solidFill>
                  <a:srgbClr val="FFC000"/>
                </a:solidFill>
                <a:latin typeface="Georgia"/>
              </a:rPr>
              <a:t>artísticas</a:t>
            </a:r>
            <a:r>
              <a:rPr lang="en-US" sz="3000" dirty="0">
                <a:solidFill>
                  <a:srgbClr val="FFC000"/>
                </a:solidFill>
                <a:latin typeface="Georgia"/>
              </a:rPr>
              <a:t>, </a:t>
            </a:r>
            <a:r>
              <a:rPr lang="en-US" sz="3000" dirty="0" err="1">
                <a:solidFill>
                  <a:srgbClr val="FFC000"/>
                </a:solidFill>
                <a:latin typeface="Georgia"/>
              </a:rPr>
              <a:t>materiales</a:t>
            </a:r>
            <a:r>
              <a:rPr lang="en-US" sz="3000" dirty="0">
                <a:solidFill>
                  <a:srgbClr val="FFC000"/>
                </a:solidFill>
                <a:latin typeface="Georgia"/>
              </a:rPr>
              <a:t> y </a:t>
            </a:r>
            <a:r>
              <a:rPr lang="en-US" sz="3000" dirty="0" err="1">
                <a:solidFill>
                  <a:srgbClr val="FFC000"/>
                </a:solidFill>
                <a:latin typeface="Georgia"/>
              </a:rPr>
              <a:t>procesos</a:t>
            </a:r>
            <a:endParaRPr lang="en-US" sz="3000" dirty="0">
              <a:solidFill>
                <a:srgbClr val="FFC000"/>
              </a:solidFill>
              <a:latin typeface="Georgia"/>
            </a:endParaRPr>
          </a:p>
        </p:txBody>
      </p:sp>
      <p:sp>
        <p:nvSpPr>
          <p:cNvPr id="3" name="Content Placeholder 2">
            <a:extLst>
              <a:ext uri="{FF2B5EF4-FFF2-40B4-BE49-F238E27FC236}">
                <a16:creationId xmlns:a16="http://schemas.microsoft.com/office/drawing/2014/main" id="{3A87F824-5C89-426F-8D7B-9520C3D7D003}"/>
              </a:ext>
            </a:extLst>
          </p:cNvPr>
          <p:cNvSpPr>
            <a:spLocks noGrp="1"/>
          </p:cNvSpPr>
          <p:nvPr>
            <p:ph idx="10"/>
          </p:nvPr>
        </p:nvSpPr>
        <p:spPr>
          <a:xfrm>
            <a:off x="290414" y="1030157"/>
            <a:ext cx="10964299" cy="5642300"/>
          </a:xfrm>
        </p:spPr>
        <p:txBody>
          <a:bodyPr vert="horz" lIns="91440" tIns="45720" rIns="91440" bIns="45720" rtlCol="0" anchor="ctr">
            <a:noAutofit/>
          </a:bodyPr>
          <a:lstStyle/>
          <a:p>
            <a:pPr marL="128270" indent="-128270"/>
            <a:r>
              <a:rPr lang="es-ES" sz="2400" dirty="0">
                <a:solidFill>
                  <a:srgbClr val="F9C80E"/>
                </a:solidFill>
              </a:rPr>
              <a:t>Línea:</a:t>
            </a:r>
            <a:r>
              <a:rPr lang="es-ES" sz="2400" dirty="0"/>
              <a:t> una marca que puede mostrar forma, movimiento o emoción en el arte. Las líneas pueden ser rectas, curvas, gruesas o delgadas.</a:t>
            </a:r>
            <a:endParaRPr lang="en-US" sz="2400" dirty="0">
              <a:solidFill>
                <a:schemeClr val="accent3"/>
              </a:solidFill>
            </a:endParaRPr>
          </a:p>
          <a:p>
            <a:pPr marL="128270" indent="-128270"/>
            <a:r>
              <a:rPr lang="en-US" sz="2400" dirty="0">
                <a:solidFill>
                  <a:schemeClr val="accent3"/>
                </a:solidFill>
              </a:rPr>
              <a:t>C</a:t>
            </a:r>
            <a:r>
              <a:rPr lang="es-ES" sz="2400" dirty="0">
                <a:solidFill>
                  <a:srgbClr val="F9C80E"/>
                </a:solidFill>
              </a:rPr>
              <a:t>olor:</a:t>
            </a:r>
            <a:r>
              <a:rPr lang="es-ES" sz="2400" dirty="0"/>
              <a:t> lo que vemos cuando la luz se refleja en un objeto.</a:t>
            </a:r>
            <a:endParaRPr lang="en-US" sz="2400" dirty="0">
              <a:cs typeface="Arial"/>
            </a:endParaRPr>
          </a:p>
          <a:p>
            <a:pPr marL="128270" indent="-128270"/>
            <a:r>
              <a:rPr lang="en-US" sz="2400" dirty="0">
                <a:solidFill>
                  <a:schemeClr val="accent3"/>
                </a:solidFill>
              </a:rPr>
              <a:t>T</a:t>
            </a:r>
            <a:r>
              <a:rPr lang="es-ES" sz="2400" dirty="0" err="1">
                <a:solidFill>
                  <a:srgbClr val="F9C80E"/>
                </a:solidFill>
              </a:rPr>
              <a:t>extura</a:t>
            </a:r>
            <a:r>
              <a:rPr lang="es-ES" sz="2400" dirty="0">
                <a:solidFill>
                  <a:srgbClr val="F9C80E"/>
                </a:solidFill>
              </a:rPr>
              <a:t>:</a:t>
            </a:r>
            <a:r>
              <a:rPr lang="es-ES" sz="2400" dirty="0"/>
              <a:t> cómo algo se ve o se siente (por ejemplo: áspero, suave, rugoso o blando). Los artistas pueden mostrar texturas reales o imaginadas.</a:t>
            </a:r>
            <a:endParaRPr lang="en-US" sz="2400" dirty="0">
              <a:cs typeface="Arial"/>
            </a:endParaRPr>
          </a:p>
          <a:p>
            <a:pPr marL="128270" indent="-128270"/>
            <a:r>
              <a:rPr lang="en-US" sz="2400" dirty="0">
                <a:solidFill>
                  <a:srgbClr val="F9C80E"/>
                </a:solidFill>
              </a:rPr>
              <a:t>Forma:</a:t>
            </a:r>
            <a:r>
              <a:rPr lang="en-US" sz="2400" dirty="0"/>
              <a:t> </a:t>
            </a:r>
            <a:r>
              <a:rPr lang="en-US" sz="2400" dirty="0" err="1"/>
              <a:t>una</a:t>
            </a:r>
            <a:r>
              <a:rPr lang="en-US" sz="2400" dirty="0"/>
              <a:t> </a:t>
            </a:r>
            <a:r>
              <a:rPr lang="en-US" sz="2400" dirty="0" err="1"/>
              <a:t>figura</a:t>
            </a:r>
            <a:r>
              <a:rPr lang="en-US" sz="2400" dirty="0"/>
              <a:t> tridimensional, real o </a:t>
            </a:r>
            <a:r>
              <a:rPr lang="en-US" sz="2400" dirty="0" err="1"/>
              <a:t>representada</a:t>
            </a:r>
            <a:r>
              <a:rPr lang="en-US" sz="2400" dirty="0"/>
              <a:t>, </a:t>
            </a:r>
            <a:r>
              <a:rPr lang="en-US" sz="2400" dirty="0" err="1"/>
              <a:t>como</a:t>
            </a:r>
            <a:r>
              <a:rPr lang="en-US" sz="2400" dirty="0"/>
              <a:t> </a:t>
            </a:r>
            <a:r>
              <a:rPr lang="en-US" sz="2400" dirty="0" err="1"/>
              <a:t>una</a:t>
            </a:r>
            <a:r>
              <a:rPr lang="en-US" sz="2400" dirty="0"/>
              <a:t> </a:t>
            </a:r>
            <a:r>
              <a:rPr lang="en-US" sz="2400" dirty="0" err="1"/>
              <a:t>escultura</a:t>
            </a:r>
            <a:r>
              <a:rPr lang="en-US" sz="2400" dirty="0"/>
              <a:t> o un </a:t>
            </a:r>
            <a:r>
              <a:rPr lang="en-US" sz="2400" dirty="0" err="1"/>
              <a:t>objeto</a:t>
            </a:r>
            <a:r>
              <a:rPr lang="en-US" sz="2400" dirty="0"/>
              <a:t> pintado que </a:t>
            </a:r>
            <a:r>
              <a:rPr lang="en-US" sz="2400" dirty="0" err="1"/>
              <a:t>parece</a:t>
            </a:r>
            <a:r>
              <a:rPr lang="en-US" sz="2400" dirty="0"/>
              <a:t> 3D.</a:t>
            </a:r>
            <a:endParaRPr lang="en-US" sz="2400" dirty="0">
              <a:cs typeface="Arial"/>
            </a:endParaRPr>
          </a:p>
          <a:p>
            <a:pPr marL="128270" indent="-128270"/>
            <a:r>
              <a:rPr lang="es-ES" sz="2400" dirty="0">
                <a:solidFill>
                  <a:srgbClr val="F9C80E"/>
                </a:solidFill>
              </a:rPr>
              <a:t>Estilo:</a:t>
            </a:r>
            <a:r>
              <a:rPr lang="es-ES" sz="2400" dirty="0"/>
              <a:t> la manera en que un artista crea su obra, como cómo usa la línea, el color y la forma (por ejemplo: realista, abstracto, expresivo, etc.).</a:t>
            </a:r>
            <a:endParaRPr lang="en-US" sz="2400" dirty="0">
              <a:cs typeface="Arial"/>
            </a:endParaRPr>
          </a:p>
          <a:p>
            <a:pPr marL="128270" indent="-128270"/>
            <a:r>
              <a:rPr lang="es-ES" sz="2400" dirty="0">
                <a:solidFill>
                  <a:srgbClr val="F9C80E"/>
                </a:solidFill>
              </a:rPr>
              <a:t>Abstracto:</a:t>
            </a:r>
            <a:r>
              <a:rPr lang="es-ES" sz="2400" dirty="0"/>
              <a:t> un estilo de arte que no muestra las cosas exactamente como se ven en la vida real. Usa formas, colores y líneas para expresar ideas o sentimientos.</a:t>
            </a:r>
          </a:p>
          <a:p>
            <a:pPr marL="128270" indent="-128270"/>
            <a:r>
              <a:rPr lang="es-ES" sz="2400" dirty="0">
                <a:solidFill>
                  <a:srgbClr val="F9C80E"/>
                </a:solidFill>
              </a:rPr>
              <a:t>En plein air: </a:t>
            </a:r>
            <a:r>
              <a:rPr lang="es-ES" sz="2400" dirty="0"/>
              <a:t>un término en francés que significa “al aire libre”, usado cuando los artistas pintan o dibujan afuera para capturar la luz natural y el paisaje.</a:t>
            </a:r>
            <a:endParaRPr lang="en-US" sz="2400" dirty="0">
              <a:cs typeface="Arial"/>
            </a:endParaRPr>
          </a:p>
        </p:txBody>
      </p:sp>
    </p:spTree>
    <p:extLst>
      <p:ext uri="{BB962C8B-B14F-4D97-AF65-F5344CB8AC3E}">
        <p14:creationId xmlns:p14="http://schemas.microsoft.com/office/powerpoint/2010/main" val="13508010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5E521-AD8D-FCAB-D624-75FC1561CF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F50DC1-CE62-BB38-3EDF-6FC94DDA9ED6}"/>
              </a:ext>
            </a:extLst>
          </p:cNvPr>
          <p:cNvSpPr>
            <a:spLocks noGrp="1"/>
          </p:cNvSpPr>
          <p:nvPr>
            <p:ph type="title"/>
          </p:nvPr>
        </p:nvSpPr>
        <p:spPr>
          <a:xfrm>
            <a:off x="558770" y="445485"/>
            <a:ext cx="10969944" cy="411757"/>
          </a:xfrm>
        </p:spPr>
        <p:txBody>
          <a:bodyPr vert="horz" lIns="0" tIns="45720" rIns="0" bIns="45720" rtlCol="0" anchor="ctr">
            <a:noAutofit/>
          </a:bodyPr>
          <a:lstStyle/>
          <a:p>
            <a:r>
              <a:rPr lang="en-US" sz="3000" dirty="0" err="1">
                <a:solidFill>
                  <a:srgbClr val="FFC000"/>
                </a:solidFill>
                <a:latin typeface="Georgia"/>
              </a:rPr>
              <a:t>Vocabulario</a:t>
            </a:r>
            <a:r>
              <a:rPr lang="en-US" sz="3000" dirty="0">
                <a:solidFill>
                  <a:srgbClr val="FFC000"/>
                </a:solidFill>
                <a:latin typeface="Georgia"/>
              </a:rPr>
              <a:t> del </a:t>
            </a:r>
            <a:r>
              <a:rPr lang="en-US" sz="3000" dirty="0" err="1">
                <a:solidFill>
                  <a:srgbClr val="FFC000"/>
                </a:solidFill>
                <a:latin typeface="Georgia"/>
              </a:rPr>
              <a:t>recorrido</a:t>
            </a:r>
            <a:r>
              <a:rPr lang="en-US" sz="3000" dirty="0">
                <a:solidFill>
                  <a:srgbClr val="FFC000"/>
                </a:solidFill>
                <a:latin typeface="Georgia"/>
              </a:rPr>
              <a:t> de ideas </a:t>
            </a:r>
            <a:r>
              <a:rPr lang="en-US" sz="3000" dirty="0" err="1">
                <a:solidFill>
                  <a:srgbClr val="FFC000"/>
                </a:solidFill>
                <a:latin typeface="Georgia"/>
              </a:rPr>
              <a:t>artísticas</a:t>
            </a:r>
            <a:r>
              <a:rPr lang="en-US" sz="3000" dirty="0">
                <a:solidFill>
                  <a:srgbClr val="FFC000"/>
                </a:solidFill>
                <a:latin typeface="Georgia"/>
              </a:rPr>
              <a:t>, </a:t>
            </a:r>
            <a:r>
              <a:rPr lang="en-US" sz="3000" dirty="0" err="1">
                <a:solidFill>
                  <a:srgbClr val="FFC000"/>
                </a:solidFill>
                <a:latin typeface="Georgia"/>
              </a:rPr>
              <a:t>materiales</a:t>
            </a:r>
            <a:r>
              <a:rPr lang="en-US" sz="3000" dirty="0">
                <a:solidFill>
                  <a:srgbClr val="FFC000"/>
                </a:solidFill>
                <a:latin typeface="Georgia"/>
              </a:rPr>
              <a:t> y </a:t>
            </a:r>
            <a:r>
              <a:rPr lang="en-US" sz="3000" dirty="0" err="1">
                <a:solidFill>
                  <a:srgbClr val="FFC000"/>
                </a:solidFill>
                <a:latin typeface="Georgia"/>
              </a:rPr>
              <a:t>procesos</a:t>
            </a:r>
            <a:endParaRPr lang="en-US" sz="3000" dirty="0">
              <a:solidFill>
                <a:srgbClr val="FFC000"/>
              </a:solidFill>
              <a:latin typeface="Georgia"/>
            </a:endParaRPr>
          </a:p>
        </p:txBody>
      </p:sp>
      <p:sp>
        <p:nvSpPr>
          <p:cNvPr id="3" name="Content Placeholder 2">
            <a:extLst>
              <a:ext uri="{FF2B5EF4-FFF2-40B4-BE49-F238E27FC236}">
                <a16:creationId xmlns:a16="http://schemas.microsoft.com/office/drawing/2014/main" id="{EE1D7060-3560-4D59-D363-C52152151D94}"/>
              </a:ext>
            </a:extLst>
          </p:cNvPr>
          <p:cNvSpPr>
            <a:spLocks noGrp="1"/>
          </p:cNvSpPr>
          <p:nvPr>
            <p:ph idx="10"/>
          </p:nvPr>
        </p:nvSpPr>
        <p:spPr>
          <a:xfrm>
            <a:off x="561593" y="960583"/>
            <a:ext cx="10964299" cy="5642300"/>
          </a:xfrm>
        </p:spPr>
        <p:txBody>
          <a:bodyPr vert="horz" lIns="91440" tIns="45720" rIns="91440" bIns="45720" rtlCol="0" anchor="ctr">
            <a:noAutofit/>
          </a:bodyPr>
          <a:lstStyle/>
          <a:p>
            <a:pPr marL="128270" indent="-128270"/>
            <a:r>
              <a:rPr lang="es-ES" sz="2400" dirty="0">
                <a:solidFill>
                  <a:srgbClr val="F9C80E"/>
                </a:solidFill>
              </a:rPr>
              <a:t>Tema:</a:t>
            </a:r>
            <a:r>
              <a:rPr lang="es-ES" sz="2400" dirty="0"/>
              <a:t> de qué trata una obra de arte o qué muestra — como personas, lugares, eventos u objetos.</a:t>
            </a:r>
            <a:endParaRPr lang="en-US" sz="2400" dirty="0">
              <a:solidFill>
                <a:schemeClr val="accent3"/>
              </a:solidFill>
            </a:endParaRPr>
          </a:p>
          <a:p>
            <a:pPr marL="128270" indent="-128270"/>
            <a:r>
              <a:rPr lang="en-US" sz="2400" dirty="0">
                <a:solidFill>
                  <a:schemeClr val="accent3"/>
                </a:solidFill>
              </a:rPr>
              <a:t>S</a:t>
            </a:r>
            <a:r>
              <a:rPr lang="es-ES" sz="2400" dirty="0" err="1">
                <a:solidFill>
                  <a:srgbClr val="F9C80E"/>
                </a:solidFill>
              </a:rPr>
              <a:t>ímbolo</a:t>
            </a:r>
            <a:r>
              <a:rPr lang="es-ES" sz="2400" dirty="0">
                <a:solidFill>
                  <a:srgbClr val="F9C80E"/>
                </a:solidFill>
              </a:rPr>
              <a:t>:</a:t>
            </a:r>
            <a:r>
              <a:rPr lang="es-ES" sz="2400" dirty="0"/>
              <a:t> un objeto, forma o color que representa otra cosa, como un corazón que simboliza el amor.</a:t>
            </a:r>
            <a:endParaRPr lang="en-US" sz="2400" dirty="0"/>
          </a:p>
          <a:p>
            <a:pPr marL="128270" indent="-128270"/>
            <a:r>
              <a:rPr lang="es-ES" sz="2400" dirty="0">
                <a:solidFill>
                  <a:srgbClr val="F9C80E"/>
                </a:solidFill>
              </a:rPr>
              <a:t>Estado de ánimo:</a:t>
            </a:r>
            <a:r>
              <a:rPr lang="es-ES" sz="2400" dirty="0"/>
              <a:t> el sentimiento o la emoción que crea una obra de arte, como tranquilidad, tensión, alegría o misterio.</a:t>
            </a:r>
            <a:endParaRPr lang="en-US" sz="2400" dirty="0"/>
          </a:p>
          <a:p>
            <a:pPr marL="128270" indent="-128270"/>
            <a:r>
              <a:rPr lang="es-ES" sz="2400" dirty="0">
                <a:solidFill>
                  <a:srgbClr val="F9C80E"/>
                </a:solidFill>
              </a:rPr>
              <a:t>Expresión:</a:t>
            </a:r>
            <a:r>
              <a:rPr lang="es-ES" sz="2400" dirty="0"/>
              <a:t> la manera en que un artista muestra emociones, ideas o energía a través de su obra</a:t>
            </a:r>
          </a:p>
          <a:p>
            <a:pPr marL="128270" indent="-128270"/>
            <a:r>
              <a:rPr lang="es-ES" sz="2400" dirty="0">
                <a:solidFill>
                  <a:srgbClr val="F9C80E"/>
                </a:solidFill>
              </a:rPr>
              <a:t>Comentario social: </a:t>
            </a:r>
            <a:r>
              <a:rPr lang="es-ES" sz="2400" dirty="0"/>
              <a:t>cuando una obra de arte comunica una opinión o mensaje sobre la sociedad, la política o la cultura.</a:t>
            </a:r>
            <a:endParaRPr lang="en-US" sz="2400" dirty="0"/>
          </a:p>
        </p:txBody>
      </p:sp>
    </p:spTree>
    <p:extLst>
      <p:ext uri="{BB962C8B-B14F-4D97-AF65-F5344CB8AC3E}">
        <p14:creationId xmlns:p14="http://schemas.microsoft.com/office/powerpoint/2010/main" val="19663889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9CEF3-CF37-7DBC-A81A-408C67F4F0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9F45D3-0C69-283A-5667-CAF3040E89CD}"/>
              </a:ext>
            </a:extLst>
          </p:cNvPr>
          <p:cNvSpPr>
            <a:spLocks noGrp="1"/>
          </p:cNvSpPr>
          <p:nvPr>
            <p:ph type="title"/>
          </p:nvPr>
        </p:nvSpPr>
        <p:spPr>
          <a:xfrm>
            <a:off x="4860553" y="0"/>
            <a:ext cx="7137407" cy="2466975"/>
          </a:xfrm>
        </p:spPr>
        <p:txBody>
          <a:bodyPr anchor="b">
            <a:normAutofit/>
          </a:bodyPr>
          <a:lstStyle/>
          <a:p>
            <a:r>
              <a:rPr lang="en-US" dirty="0" err="1"/>
              <a:t>Prueba</a:t>
            </a:r>
            <a:r>
              <a:rPr lang="en-US" dirty="0"/>
              <a:t> de </a:t>
            </a:r>
            <a:r>
              <a:rPr lang="en-US" dirty="0" err="1"/>
              <a:t>aprendizaje</a:t>
            </a:r>
            <a:endParaRPr lang="en-US" dirty="0"/>
          </a:p>
        </p:txBody>
      </p:sp>
      <p:pic>
        <p:nvPicPr>
          <p:cNvPr id="14" name="Content Placeholder 13" descr="A painting of a person in a red uniform&#10;&#10;AI-generated content may be incorrect.">
            <a:extLst>
              <a:ext uri="{FF2B5EF4-FFF2-40B4-BE49-F238E27FC236}">
                <a16:creationId xmlns:a16="http://schemas.microsoft.com/office/drawing/2014/main" id="{82A27ECA-44F5-AFF6-CD51-DC498B8DB143}"/>
              </a:ext>
            </a:extLst>
          </p:cNvPr>
          <p:cNvPicPr>
            <a:picLocks noGrp="1" noChangeAspect="1"/>
          </p:cNvPicPr>
          <p:nvPr>
            <p:ph sz="quarter" idx="14"/>
          </p:nvPr>
        </p:nvPicPr>
        <p:blipFill>
          <a:blip r:embed="rId2"/>
          <a:srcRect l="6457"/>
          <a:stretch>
            <a:fillRect/>
          </a:stretch>
        </p:blipFill>
        <p:spPr>
          <a:xfrm>
            <a:off x="20" y="10"/>
            <a:ext cx="4570789" cy="6857990"/>
          </a:xfrm>
          <a:prstGeom prst="rect">
            <a:avLst/>
          </a:prstGeom>
          <a:noFill/>
        </p:spPr>
      </p:pic>
      <p:sp>
        <p:nvSpPr>
          <p:cNvPr id="9" name="Text Placeholder 3">
            <a:extLst>
              <a:ext uri="{FF2B5EF4-FFF2-40B4-BE49-F238E27FC236}">
                <a16:creationId xmlns:a16="http://schemas.microsoft.com/office/drawing/2014/main" id="{C0D12823-F5E2-243D-6144-2BF4B552CF79}"/>
              </a:ext>
            </a:extLst>
          </p:cNvPr>
          <p:cNvSpPr txBox="1">
            <a:spLocks/>
          </p:cNvSpPr>
          <p:nvPr/>
        </p:nvSpPr>
        <p:spPr>
          <a:xfrm>
            <a:off x="4860560" y="3539461"/>
            <a:ext cx="7137400" cy="1927060"/>
          </a:xfrm>
          <a:prstGeom prst="rect">
            <a:avLst/>
          </a:prstGeom>
        </p:spPr>
        <p:txBody>
          <a:bodyPr vert="horz" lIns="0" tIns="0" rIns="0" bIns="0" rtlCol="0" anchor="ctr">
            <a:noAutofit/>
          </a:bodyPr>
          <a:lstStyle>
            <a:lvl1pPr marL="128588" indent="-128588" algn="l" defTabSz="514350" rtl="0" eaLnBrk="1" latinLnBrk="0" hangingPunct="1">
              <a:lnSpc>
                <a:spcPct val="90000"/>
              </a:lnSpc>
              <a:spcBef>
                <a:spcPts val="0"/>
              </a:spcBef>
              <a:spcAft>
                <a:spcPts val="0"/>
              </a:spcAft>
              <a:buFontTx/>
              <a:buNone/>
              <a:defRPr lang="en-US" sz="2000" b="0" i="1" kern="1200" smtClean="0">
                <a:solidFill>
                  <a:schemeClr val="bg1"/>
                </a:solidFill>
                <a:latin typeface="Arial" panose="020B0604020202020204" pitchFamily="34" charset="0"/>
                <a:ea typeface="+mj-ea"/>
                <a:cs typeface="Arial" panose="020B0604020202020204" pitchFamily="34" charset="0"/>
              </a:defRPr>
            </a:lvl1pPr>
            <a:lvl2pPr marL="385763" indent="-128588" algn="l" defTabSz="514350" rtl="0" eaLnBrk="1" latinLnBrk="0" hangingPunct="1">
              <a:lnSpc>
                <a:spcPct val="90000"/>
              </a:lnSpc>
              <a:spcBef>
                <a:spcPts val="0"/>
              </a:spcBef>
              <a:spcAft>
                <a:spcPts val="675"/>
              </a:spcAft>
              <a:buFont typeface="Arial" panose="020B0604020202020204" pitchFamily="34" charset="0"/>
              <a:buChar char="•"/>
              <a:defRPr lang="en-US" sz="1125" kern="1200" smtClean="0">
                <a:solidFill>
                  <a:schemeClr val="bg1"/>
                </a:solidFill>
                <a:latin typeface="Calibri" panose="020F0502020204030204" pitchFamily="34" charset="0"/>
                <a:ea typeface="+mj-ea"/>
                <a:cs typeface="Calibri" panose="020F0502020204030204" pitchFamily="34" charset="0"/>
              </a:defRPr>
            </a:lvl2pPr>
            <a:lvl3pPr marL="642938" indent="-128588" algn="l" defTabSz="514350" rtl="0" eaLnBrk="1" latinLnBrk="0" hangingPunct="1">
              <a:lnSpc>
                <a:spcPct val="90000"/>
              </a:lnSpc>
              <a:spcBef>
                <a:spcPts val="0"/>
              </a:spcBef>
              <a:spcAft>
                <a:spcPts val="675"/>
              </a:spcAft>
              <a:buFont typeface="Arial" panose="020B0604020202020204" pitchFamily="34" charset="0"/>
              <a:buChar char="•"/>
              <a:defRPr lang="en-US" sz="1600" kern="1200" smtClean="0">
                <a:solidFill>
                  <a:schemeClr val="tx1"/>
                </a:solidFill>
                <a:latin typeface="+mn-lt"/>
                <a:ea typeface="+mn-ea"/>
                <a:cs typeface="+mn-cs"/>
              </a:defRPr>
            </a:lvl3pPr>
            <a:lvl4pPr marL="900113" indent="-128588" algn="l" defTabSz="514350" rtl="0" eaLnBrk="1" latinLnBrk="0" hangingPunct="1">
              <a:lnSpc>
                <a:spcPct val="90000"/>
              </a:lnSpc>
              <a:spcBef>
                <a:spcPts val="0"/>
              </a:spcBef>
              <a:spcAft>
                <a:spcPts val="675"/>
              </a:spcAft>
              <a:buFont typeface="Arial" panose="020B0604020202020204" pitchFamily="34" charset="0"/>
              <a:buChar char="•"/>
              <a:defRPr lang="en-US" sz="1400" kern="1200" smtClean="0">
                <a:solidFill>
                  <a:schemeClr val="tx1"/>
                </a:solidFill>
                <a:latin typeface="+mn-lt"/>
                <a:ea typeface="+mn-ea"/>
                <a:cs typeface="+mn-cs"/>
              </a:defRPr>
            </a:lvl4pPr>
            <a:lvl5pPr marL="1157288" indent="-128588" algn="l" defTabSz="514350" rtl="0" eaLnBrk="1" latinLnBrk="0" hangingPunct="1">
              <a:lnSpc>
                <a:spcPct val="90000"/>
              </a:lnSpc>
              <a:spcBef>
                <a:spcPts val="0"/>
              </a:spcBef>
              <a:spcAft>
                <a:spcPts val="675"/>
              </a:spcAft>
              <a:buFont typeface="Arial" panose="020B0604020202020204" pitchFamily="34" charset="0"/>
              <a:buChar char="•"/>
              <a:defRPr lang="en-US" sz="14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s-ES" dirty="0"/>
              <a:t>La mitad de la clase recibirá tarjetas con palabras de vocabulario.</a:t>
            </a:r>
          </a:p>
          <a:p>
            <a:r>
              <a:rPr lang="es-ES" dirty="0"/>
              <a:t>La otra mitad de la clase recibirá tarjetas con definiciones.</a:t>
            </a:r>
          </a:p>
          <a:p>
            <a:endParaRPr lang="es-ES" dirty="0"/>
          </a:p>
          <a:p>
            <a:r>
              <a:rPr lang="es-ES" dirty="0"/>
              <a:t>Cuando yo diga “¡en sus marcas, listos, fuera!”, busquen su pareja.</a:t>
            </a:r>
          </a:p>
          <a:p>
            <a:r>
              <a:rPr lang="es-ES" dirty="0"/>
              <a:t>Cuando hayan encontrado su pareja, vengan a revisarla conmigo.</a:t>
            </a:r>
          </a:p>
          <a:p>
            <a:endParaRPr lang="es-ES" dirty="0"/>
          </a:p>
          <a:p>
            <a:r>
              <a:rPr lang="es-ES" dirty="0"/>
              <a:t>¡La primera pareja que haga la combinación correcta, gana!</a:t>
            </a:r>
          </a:p>
          <a:p>
            <a:pPr marL="0" indent="0">
              <a:spcAft>
                <a:spcPts val="600"/>
              </a:spcAft>
            </a:pPr>
            <a:endParaRPr lang="en-US" dirty="0">
              <a:latin typeface="Arial"/>
              <a:cs typeface="Arial"/>
            </a:endParaRPr>
          </a:p>
        </p:txBody>
      </p:sp>
    </p:spTree>
    <p:extLst>
      <p:ext uri="{BB962C8B-B14F-4D97-AF65-F5344CB8AC3E}">
        <p14:creationId xmlns:p14="http://schemas.microsoft.com/office/powerpoint/2010/main" val="16601769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BD3B6-5206-1C3D-EBD1-CF99353042C8}"/>
              </a:ext>
            </a:extLst>
          </p:cNvPr>
          <p:cNvSpPr>
            <a:spLocks noGrp="1"/>
          </p:cNvSpPr>
          <p:nvPr>
            <p:ph type="title"/>
          </p:nvPr>
        </p:nvSpPr>
        <p:spPr>
          <a:xfrm>
            <a:off x="4863402" y="541767"/>
            <a:ext cx="7137407" cy="2466975"/>
          </a:xfrm>
        </p:spPr>
        <p:txBody>
          <a:bodyPr anchor="b">
            <a:normAutofit/>
          </a:bodyPr>
          <a:lstStyle/>
          <a:p>
            <a:r>
              <a:rPr lang="en-US" dirty="0" err="1">
                <a:latin typeface="Georgia"/>
                <a:cs typeface="Arial"/>
              </a:rPr>
              <a:t>Aprender</a:t>
            </a:r>
            <a:r>
              <a:rPr lang="en-US" dirty="0">
                <a:latin typeface="Georgia"/>
                <a:cs typeface="Arial"/>
              </a:rPr>
              <a:t> a </a:t>
            </a:r>
            <a:r>
              <a:rPr lang="en-US" dirty="0" err="1">
                <a:latin typeface="Georgia"/>
                <a:cs typeface="Arial"/>
              </a:rPr>
              <a:t>observar</a:t>
            </a:r>
            <a:r>
              <a:rPr lang="en-US" dirty="0">
                <a:latin typeface="Georgia"/>
                <a:cs typeface="Arial"/>
              </a:rPr>
              <a:t>: </a:t>
            </a:r>
            <a:r>
              <a:rPr lang="en-US" dirty="0" err="1">
                <a:latin typeface="Georgia"/>
                <a:cs typeface="Arial"/>
              </a:rPr>
              <a:t>Recorrido</a:t>
            </a:r>
            <a:r>
              <a:rPr lang="en-US" dirty="0">
                <a:latin typeface="Georgia"/>
                <a:cs typeface="Arial"/>
              </a:rPr>
              <a:t> de </a:t>
            </a:r>
            <a:r>
              <a:rPr lang="en-US" dirty="0" err="1">
                <a:latin typeface="Georgia"/>
                <a:cs typeface="Arial"/>
              </a:rPr>
              <a:t>los</a:t>
            </a:r>
            <a:r>
              <a:rPr lang="en-US" dirty="0">
                <a:latin typeface="Georgia"/>
                <a:cs typeface="Arial"/>
              </a:rPr>
              <a:t> </a:t>
            </a:r>
            <a:r>
              <a:rPr lang="en-US" dirty="0" err="1">
                <a:latin typeface="Georgia"/>
                <a:cs typeface="Arial"/>
              </a:rPr>
              <a:t>elementos</a:t>
            </a:r>
            <a:r>
              <a:rPr lang="en-US" dirty="0">
                <a:latin typeface="Georgia"/>
                <a:cs typeface="Arial"/>
              </a:rPr>
              <a:t> del </a:t>
            </a:r>
            <a:r>
              <a:rPr lang="en-US" dirty="0" err="1">
                <a:latin typeface="Georgia"/>
                <a:cs typeface="Arial"/>
              </a:rPr>
              <a:t>arte</a:t>
            </a:r>
            <a:endParaRPr lang="en-US" dirty="0">
              <a:latin typeface="Georgia"/>
              <a:cs typeface="Arial"/>
            </a:endParaRPr>
          </a:p>
        </p:txBody>
      </p:sp>
      <p:sp>
        <p:nvSpPr>
          <p:cNvPr id="3" name="Text Placeholder 2">
            <a:extLst>
              <a:ext uri="{FF2B5EF4-FFF2-40B4-BE49-F238E27FC236}">
                <a16:creationId xmlns:a16="http://schemas.microsoft.com/office/drawing/2014/main" id="{83FDF3EE-3149-BAF7-83C1-E8AAFA0D931E}"/>
              </a:ext>
            </a:extLst>
          </p:cNvPr>
          <p:cNvSpPr>
            <a:spLocks noGrp="1"/>
          </p:cNvSpPr>
          <p:nvPr>
            <p:ph type="body" sz="quarter" idx="12"/>
          </p:nvPr>
        </p:nvSpPr>
        <p:spPr>
          <a:xfrm>
            <a:off x="4860968" y="3129164"/>
            <a:ext cx="7137406" cy="730239"/>
          </a:xfrm>
        </p:spPr>
        <p:txBody>
          <a:bodyPr anchor="ctr">
            <a:normAutofit/>
          </a:bodyPr>
          <a:lstStyle/>
          <a:p>
            <a:pPr marL="128270" indent="-128270">
              <a:spcAft>
                <a:spcPts val="600"/>
              </a:spcAft>
            </a:pPr>
            <a:r>
              <a:rPr lang="en-US" dirty="0">
                <a:solidFill>
                  <a:schemeClr val="accent2"/>
                </a:solidFill>
                <a:latin typeface="Arial"/>
                <a:cs typeface="Arial"/>
              </a:rPr>
              <a:t>Grados K – 6</a:t>
            </a:r>
          </a:p>
        </p:txBody>
      </p:sp>
      <p:sp>
        <p:nvSpPr>
          <p:cNvPr id="4" name="Text Placeholder 3">
            <a:extLst>
              <a:ext uri="{FF2B5EF4-FFF2-40B4-BE49-F238E27FC236}">
                <a16:creationId xmlns:a16="http://schemas.microsoft.com/office/drawing/2014/main" id="{7CAE8D5E-1792-E10F-23F7-37B56CEFA31C}"/>
              </a:ext>
            </a:extLst>
          </p:cNvPr>
          <p:cNvSpPr>
            <a:spLocks noGrp="1"/>
          </p:cNvSpPr>
          <p:nvPr>
            <p:ph type="body" sz="quarter" idx="13"/>
          </p:nvPr>
        </p:nvSpPr>
        <p:spPr>
          <a:xfrm>
            <a:off x="4860553" y="3966844"/>
            <a:ext cx="7137400" cy="1519237"/>
          </a:xfrm>
        </p:spPr>
        <p:txBody>
          <a:bodyPr anchor="ctr">
            <a:normAutofit fontScale="92500" lnSpcReduction="20000"/>
          </a:bodyPr>
          <a:lstStyle/>
          <a:p>
            <a:pPr marL="0" indent="0">
              <a:spcAft>
                <a:spcPts val="600"/>
              </a:spcAft>
            </a:pPr>
            <a:r>
              <a:rPr lang="es-ES" dirty="0"/>
              <a:t>Este recorrido interactivo por el museo introduce a los estudiantes a los elementos del arte —línea, forma, color, textura, espacio, valor y forma— mientras exploran cómo los artistas los usan para comunicar ideas y crear significado. A través de la observación guiada y la conversación, los estudiantes desarrollarán habilidades de alfabetización visual y aprenderán a interpretar obras de arte.</a:t>
            </a:r>
            <a:endParaRPr lang="en-US" dirty="0"/>
          </a:p>
        </p:txBody>
      </p:sp>
      <p:pic>
        <p:nvPicPr>
          <p:cNvPr id="6" name="Picture 6" descr="A painting of a cat and a spider&#10;&#10;Description automatically generated">
            <a:extLst>
              <a:ext uri="{FF2B5EF4-FFF2-40B4-BE49-F238E27FC236}">
                <a16:creationId xmlns:a16="http://schemas.microsoft.com/office/drawing/2014/main" id="{35F89CDE-597C-7F3C-5E89-BF98A04BAAD8}"/>
              </a:ext>
            </a:extLst>
          </p:cNvPr>
          <p:cNvPicPr>
            <a:picLocks noGrp="1" noChangeAspect="1"/>
          </p:cNvPicPr>
          <p:nvPr>
            <p:ph sz="quarter" idx="14"/>
          </p:nvPr>
        </p:nvPicPr>
        <p:blipFill rotWithShape="1">
          <a:blip r:embed="rId2"/>
          <a:srcRect l="9370" r="1468"/>
          <a:stretch/>
        </p:blipFill>
        <p:spPr>
          <a:xfrm>
            <a:off x="20" y="10"/>
            <a:ext cx="4570789" cy="6857990"/>
          </a:xfrm>
          <a:noFill/>
        </p:spPr>
      </p:pic>
    </p:spTree>
    <p:extLst>
      <p:ext uri="{BB962C8B-B14F-4D97-AF65-F5344CB8AC3E}">
        <p14:creationId xmlns:p14="http://schemas.microsoft.com/office/powerpoint/2010/main" val="23238232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6FE53-0034-05C4-F89D-8268471DC72D}"/>
              </a:ext>
            </a:extLst>
          </p:cNvPr>
          <p:cNvSpPr>
            <a:spLocks noGrp="1"/>
          </p:cNvSpPr>
          <p:nvPr>
            <p:ph type="title"/>
          </p:nvPr>
        </p:nvSpPr>
        <p:spPr>
          <a:xfrm>
            <a:off x="554776" y="452546"/>
            <a:ext cx="10969944" cy="411757"/>
          </a:xfrm>
        </p:spPr>
        <p:txBody>
          <a:bodyPr/>
          <a:lstStyle/>
          <a:p>
            <a:r>
              <a:rPr lang="en-US" sz="3000" dirty="0" err="1">
                <a:solidFill>
                  <a:schemeClr val="accent2"/>
                </a:solidFill>
                <a:latin typeface="Georgia"/>
              </a:rPr>
              <a:t>Aprender</a:t>
            </a:r>
            <a:r>
              <a:rPr lang="en-US" sz="3000" dirty="0">
                <a:solidFill>
                  <a:schemeClr val="accent2"/>
                </a:solidFill>
                <a:latin typeface="Georgia"/>
              </a:rPr>
              <a:t> a </a:t>
            </a:r>
            <a:r>
              <a:rPr lang="en-US" sz="3000" dirty="0" err="1">
                <a:solidFill>
                  <a:schemeClr val="accent2"/>
                </a:solidFill>
                <a:latin typeface="Georgia"/>
              </a:rPr>
              <a:t>observar</a:t>
            </a:r>
            <a:r>
              <a:rPr lang="en-US" sz="3000" dirty="0">
                <a:solidFill>
                  <a:schemeClr val="accent2"/>
                </a:solidFill>
                <a:latin typeface="Georgia"/>
              </a:rPr>
              <a:t>: </a:t>
            </a:r>
            <a:r>
              <a:rPr lang="en-US" sz="3000" dirty="0" err="1">
                <a:solidFill>
                  <a:schemeClr val="accent2"/>
                </a:solidFill>
                <a:latin typeface="Georgia"/>
              </a:rPr>
              <a:t>Objetivos</a:t>
            </a:r>
            <a:r>
              <a:rPr lang="en-US" sz="3000" dirty="0">
                <a:solidFill>
                  <a:schemeClr val="accent2"/>
                </a:solidFill>
                <a:latin typeface="Georgia"/>
              </a:rPr>
              <a:t> del </a:t>
            </a:r>
            <a:r>
              <a:rPr lang="en-US" sz="3000" dirty="0" err="1">
                <a:solidFill>
                  <a:schemeClr val="accent2"/>
                </a:solidFill>
                <a:latin typeface="Georgia"/>
              </a:rPr>
              <a:t>recorrido</a:t>
            </a:r>
            <a:r>
              <a:rPr lang="en-US" sz="3000" dirty="0">
                <a:solidFill>
                  <a:schemeClr val="accent2"/>
                </a:solidFill>
                <a:latin typeface="Georgia"/>
              </a:rPr>
              <a:t> de </a:t>
            </a:r>
            <a:r>
              <a:rPr lang="en-US" sz="3000" dirty="0" err="1">
                <a:solidFill>
                  <a:schemeClr val="accent2"/>
                </a:solidFill>
                <a:latin typeface="Georgia"/>
              </a:rPr>
              <a:t>los</a:t>
            </a:r>
            <a:r>
              <a:rPr lang="en-US" sz="3000" dirty="0">
                <a:solidFill>
                  <a:schemeClr val="accent2"/>
                </a:solidFill>
                <a:latin typeface="Georgia"/>
              </a:rPr>
              <a:t> </a:t>
            </a:r>
            <a:r>
              <a:rPr lang="en-US" sz="3000" dirty="0" err="1">
                <a:solidFill>
                  <a:schemeClr val="accent2"/>
                </a:solidFill>
                <a:latin typeface="Georgia"/>
              </a:rPr>
              <a:t>elementos</a:t>
            </a:r>
            <a:r>
              <a:rPr lang="en-US" sz="3000" dirty="0">
                <a:solidFill>
                  <a:schemeClr val="accent2"/>
                </a:solidFill>
                <a:latin typeface="Georgia"/>
              </a:rPr>
              <a:t> del </a:t>
            </a:r>
            <a:r>
              <a:rPr lang="en-US" sz="3000" dirty="0" err="1">
                <a:solidFill>
                  <a:schemeClr val="accent2"/>
                </a:solidFill>
                <a:latin typeface="Georgia"/>
              </a:rPr>
              <a:t>arte</a:t>
            </a:r>
            <a:endParaRPr lang="en-US" sz="3000" dirty="0">
              <a:solidFill>
                <a:schemeClr val="accent2"/>
              </a:solidFill>
            </a:endParaRPr>
          </a:p>
        </p:txBody>
      </p:sp>
      <p:sp>
        <p:nvSpPr>
          <p:cNvPr id="3" name="Content Placeholder 2">
            <a:extLst>
              <a:ext uri="{FF2B5EF4-FFF2-40B4-BE49-F238E27FC236}">
                <a16:creationId xmlns:a16="http://schemas.microsoft.com/office/drawing/2014/main" id="{3BEB828A-FE0B-4834-21B3-3957747609DB}"/>
              </a:ext>
            </a:extLst>
          </p:cNvPr>
          <p:cNvSpPr>
            <a:spLocks noGrp="1"/>
          </p:cNvSpPr>
          <p:nvPr>
            <p:ph idx="1"/>
          </p:nvPr>
        </p:nvSpPr>
        <p:spPr>
          <a:xfrm>
            <a:off x="554776" y="960583"/>
            <a:ext cx="10796069" cy="5089236"/>
          </a:xfrm>
        </p:spPr>
        <p:txBody>
          <a:bodyPr>
            <a:normAutofit/>
          </a:bodyPr>
          <a:lstStyle/>
          <a:p>
            <a:pPr marL="0" indent="0">
              <a:buNone/>
            </a:pPr>
            <a:r>
              <a:rPr lang="es-ES" sz="2400" dirty="0"/>
              <a:t>Los estudiantes serán capaces de…</a:t>
            </a:r>
            <a:endParaRPr lang="en-US" sz="2400" dirty="0">
              <a:cs typeface="Arial"/>
            </a:endParaRPr>
          </a:p>
          <a:p>
            <a:pPr marL="128270" indent="-128270"/>
            <a:r>
              <a:rPr lang="es-ES" sz="2400" dirty="0">
                <a:solidFill>
                  <a:srgbClr val="C00000"/>
                </a:solidFill>
              </a:rPr>
              <a:t>Identificar los elementos del arte —línea, forma, color, textura, espacio, valor y forma— en obras de arte,</a:t>
            </a:r>
            <a:r>
              <a:rPr lang="en-US" sz="2400" dirty="0">
                <a:solidFill>
                  <a:srgbClr val="C00000"/>
                </a:solidFill>
                <a:ea typeface="+mn-lt"/>
                <a:cs typeface="+mn-lt"/>
              </a:rPr>
              <a:t> </a:t>
            </a:r>
          </a:p>
          <a:p>
            <a:pPr marL="128270" indent="-128270"/>
            <a:r>
              <a:rPr lang="es-ES" sz="2400" dirty="0">
                <a:solidFill>
                  <a:srgbClr val="C00000"/>
                </a:solidFill>
              </a:rPr>
              <a:t>Describir e interpretar las decisiones que toman los artistas al organizar los elementos visuales y cómo esas decisiones afectan el significado y el estado de ánimo de una obra,</a:t>
            </a:r>
            <a:endParaRPr lang="en-US" sz="2400" dirty="0">
              <a:solidFill>
                <a:srgbClr val="C00000"/>
              </a:solidFill>
              <a:ea typeface="+mn-lt"/>
              <a:cs typeface="+mn-lt"/>
            </a:endParaRPr>
          </a:p>
          <a:p>
            <a:pPr marL="128270" indent="-128270"/>
            <a:r>
              <a:rPr lang="en-US" sz="2400" dirty="0">
                <a:solidFill>
                  <a:srgbClr val="C00000"/>
                </a:solidFill>
                <a:ea typeface="+mn-lt"/>
                <a:cs typeface="+mn-lt"/>
              </a:rPr>
              <a:t>D</a:t>
            </a:r>
            <a:r>
              <a:rPr lang="es-ES" sz="2400" dirty="0" err="1">
                <a:solidFill>
                  <a:srgbClr val="C00000"/>
                </a:solidFill>
              </a:rPr>
              <a:t>esarrollar</a:t>
            </a:r>
            <a:r>
              <a:rPr lang="es-ES" sz="2400" dirty="0">
                <a:solidFill>
                  <a:srgbClr val="C00000"/>
                </a:solidFill>
              </a:rPr>
              <a:t> habilidades de alfabetización visual al observar con atención, pensar críticamente y expresar sus ideas e interpretaciones a través de la conversación y la respuesta creativa.</a:t>
            </a:r>
            <a:endParaRPr lang="en-US" sz="2400" dirty="0">
              <a:solidFill>
                <a:srgbClr val="C00000"/>
              </a:solidFill>
              <a:cs typeface="Arial"/>
            </a:endParaRPr>
          </a:p>
        </p:txBody>
      </p:sp>
    </p:spTree>
    <p:extLst>
      <p:ext uri="{BB962C8B-B14F-4D97-AF65-F5344CB8AC3E}">
        <p14:creationId xmlns:p14="http://schemas.microsoft.com/office/powerpoint/2010/main" val="5732827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D629E-3DC0-0F96-82FA-D18762A07A29}"/>
              </a:ext>
            </a:extLst>
          </p:cNvPr>
          <p:cNvSpPr>
            <a:spLocks noGrp="1"/>
          </p:cNvSpPr>
          <p:nvPr>
            <p:ph type="title"/>
          </p:nvPr>
        </p:nvSpPr>
        <p:spPr>
          <a:xfrm>
            <a:off x="555948" y="445486"/>
            <a:ext cx="10969944" cy="411757"/>
          </a:xfrm>
        </p:spPr>
        <p:txBody>
          <a:bodyPr/>
          <a:lstStyle/>
          <a:p>
            <a:r>
              <a:rPr lang="en-US" sz="3000" dirty="0" err="1">
                <a:solidFill>
                  <a:schemeClr val="accent2"/>
                </a:solidFill>
                <a:latin typeface="Georgia"/>
              </a:rPr>
              <a:t>Aprender</a:t>
            </a:r>
            <a:r>
              <a:rPr lang="en-US" sz="3000" dirty="0">
                <a:solidFill>
                  <a:schemeClr val="accent2"/>
                </a:solidFill>
                <a:latin typeface="Georgia"/>
              </a:rPr>
              <a:t> a </a:t>
            </a:r>
            <a:r>
              <a:rPr lang="en-US" sz="3000" dirty="0" err="1">
                <a:solidFill>
                  <a:schemeClr val="accent2"/>
                </a:solidFill>
                <a:latin typeface="Georgia"/>
              </a:rPr>
              <a:t>observar</a:t>
            </a:r>
            <a:r>
              <a:rPr lang="en-US" sz="3000" dirty="0">
                <a:solidFill>
                  <a:schemeClr val="accent2"/>
                </a:solidFill>
                <a:latin typeface="Georgia"/>
              </a:rPr>
              <a:t>: </a:t>
            </a:r>
            <a:r>
              <a:rPr lang="en-US" sz="3000" dirty="0" err="1">
                <a:solidFill>
                  <a:schemeClr val="accent2"/>
                </a:solidFill>
                <a:latin typeface="Georgia"/>
              </a:rPr>
              <a:t>Vocabulario</a:t>
            </a:r>
            <a:r>
              <a:rPr lang="en-US" sz="3000" dirty="0">
                <a:solidFill>
                  <a:schemeClr val="accent2"/>
                </a:solidFill>
                <a:latin typeface="Georgia"/>
              </a:rPr>
              <a:t> del </a:t>
            </a:r>
            <a:r>
              <a:rPr lang="en-US" sz="3000" dirty="0" err="1">
                <a:solidFill>
                  <a:schemeClr val="accent2"/>
                </a:solidFill>
                <a:latin typeface="Georgia"/>
              </a:rPr>
              <a:t>recorrido</a:t>
            </a:r>
            <a:r>
              <a:rPr lang="en-US" sz="3000" dirty="0">
                <a:solidFill>
                  <a:schemeClr val="accent2"/>
                </a:solidFill>
                <a:latin typeface="Georgia"/>
              </a:rPr>
              <a:t> de </a:t>
            </a:r>
            <a:r>
              <a:rPr lang="en-US" sz="3000" dirty="0" err="1">
                <a:solidFill>
                  <a:schemeClr val="accent2"/>
                </a:solidFill>
                <a:latin typeface="Georgia"/>
              </a:rPr>
              <a:t>los</a:t>
            </a:r>
            <a:r>
              <a:rPr lang="en-US" sz="3000" dirty="0">
                <a:solidFill>
                  <a:schemeClr val="accent2"/>
                </a:solidFill>
                <a:latin typeface="Georgia"/>
              </a:rPr>
              <a:t> </a:t>
            </a:r>
            <a:r>
              <a:rPr lang="en-US" sz="3000" dirty="0" err="1">
                <a:solidFill>
                  <a:schemeClr val="accent2"/>
                </a:solidFill>
                <a:latin typeface="Georgia"/>
              </a:rPr>
              <a:t>elementos</a:t>
            </a:r>
            <a:r>
              <a:rPr lang="en-US" sz="3000" dirty="0">
                <a:solidFill>
                  <a:schemeClr val="accent2"/>
                </a:solidFill>
                <a:latin typeface="Georgia"/>
              </a:rPr>
              <a:t> del </a:t>
            </a:r>
            <a:r>
              <a:rPr lang="en-US" sz="3000" dirty="0" err="1">
                <a:solidFill>
                  <a:schemeClr val="accent2"/>
                </a:solidFill>
                <a:latin typeface="Georgia"/>
              </a:rPr>
              <a:t>arte</a:t>
            </a:r>
            <a:r>
              <a:rPr lang="en-US" sz="3000" dirty="0">
                <a:solidFill>
                  <a:schemeClr val="accent2"/>
                </a:solidFill>
                <a:latin typeface="Georgia"/>
              </a:rPr>
              <a:t> </a:t>
            </a:r>
            <a:endParaRPr lang="en-US" sz="3000" dirty="0">
              <a:solidFill>
                <a:schemeClr val="accent2"/>
              </a:solidFill>
            </a:endParaRPr>
          </a:p>
        </p:txBody>
      </p:sp>
      <p:sp>
        <p:nvSpPr>
          <p:cNvPr id="3" name="Content Placeholder 2">
            <a:extLst>
              <a:ext uri="{FF2B5EF4-FFF2-40B4-BE49-F238E27FC236}">
                <a16:creationId xmlns:a16="http://schemas.microsoft.com/office/drawing/2014/main" id="{4BF110E9-10BC-8213-BEB4-3471FF05010F}"/>
              </a:ext>
            </a:extLst>
          </p:cNvPr>
          <p:cNvSpPr>
            <a:spLocks noGrp="1"/>
          </p:cNvSpPr>
          <p:nvPr>
            <p:ph idx="1"/>
          </p:nvPr>
        </p:nvSpPr>
        <p:spPr>
          <a:xfrm>
            <a:off x="705035" y="1358149"/>
            <a:ext cx="10964299" cy="5642300"/>
          </a:xfrm>
        </p:spPr>
        <p:txBody>
          <a:bodyPr vert="horz" lIns="91440" tIns="45720" rIns="91440" bIns="45720" rtlCol="0" anchor="ctr">
            <a:noAutofit/>
          </a:bodyPr>
          <a:lstStyle/>
          <a:p>
            <a:pPr marL="128270" indent="-128270"/>
            <a:r>
              <a:rPr lang="es-ES" b="1" dirty="0">
                <a:solidFill>
                  <a:srgbClr val="C00000"/>
                </a:solidFill>
              </a:rPr>
              <a:t>Color</a:t>
            </a:r>
            <a:r>
              <a:rPr lang="es-ES" dirty="0">
                <a:solidFill>
                  <a:srgbClr val="C00000"/>
                </a:solidFill>
              </a:rPr>
              <a:t>:</a:t>
            </a:r>
            <a:r>
              <a:rPr lang="es-ES" dirty="0"/>
              <a:t> la manera en que vemos la luz; los artistas usan el color para mostrar sentimientos.</a:t>
            </a:r>
            <a:endParaRPr lang="en-US" dirty="0">
              <a:ea typeface="+mn-lt"/>
              <a:cs typeface="+mn-lt"/>
            </a:endParaRPr>
          </a:p>
          <a:p>
            <a:pPr marL="128270" indent="-128270"/>
            <a:r>
              <a:rPr lang="es-ES" b="1" dirty="0">
                <a:solidFill>
                  <a:srgbClr val="C00000"/>
                </a:solidFill>
              </a:rPr>
              <a:t>Línea</a:t>
            </a:r>
            <a:r>
              <a:rPr lang="es-ES" dirty="0">
                <a:solidFill>
                  <a:srgbClr val="C00000"/>
                </a:solidFill>
              </a:rPr>
              <a:t>:</a:t>
            </a:r>
            <a:r>
              <a:rPr lang="es-ES" dirty="0"/>
              <a:t> una marca que puede mostrar movimiento, emoción o forma.</a:t>
            </a:r>
            <a:endParaRPr lang="en-US" dirty="0">
              <a:ea typeface="+mn-lt"/>
              <a:cs typeface="+mn-lt"/>
            </a:endParaRPr>
          </a:p>
          <a:p>
            <a:pPr marL="128270" indent="-128270"/>
            <a:r>
              <a:rPr lang="en-US" b="1" dirty="0">
                <a:solidFill>
                  <a:srgbClr val="C00000"/>
                </a:solidFill>
              </a:rPr>
              <a:t>Forma</a:t>
            </a:r>
            <a:r>
              <a:rPr lang="en-US" dirty="0">
                <a:solidFill>
                  <a:srgbClr val="C00000"/>
                </a:solidFill>
              </a:rPr>
              <a:t>:</a:t>
            </a:r>
            <a:r>
              <a:rPr lang="en-US" dirty="0"/>
              <a:t> </a:t>
            </a:r>
            <a:r>
              <a:rPr lang="en-US" dirty="0" err="1"/>
              <a:t>áreas</a:t>
            </a:r>
            <a:r>
              <a:rPr lang="en-US" dirty="0"/>
              <a:t> </a:t>
            </a:r>
            <a:r>
              <a:rPr lang="en-US" dirty="0" err="1"/>
              <a:t>planas</a:t>
            </a:r>
            <a:r>
              <a:rPr lang="en-US" dirty="0"/>
              <a:t> </a:t>
            </a:r>
            <a:r>
              <a:rPr lang="en-US" dirty="0" err="1"/>
              <a:t>creadas</a:t>
            </a:r>
            <a:r>
              <a:rPr lang="en-US" dirty="0"/>
              <a:t> </a:t>
            </a:r>
            <a:r>
              <a:rPr lang="en-US" dirty="0" err="1"/>
              <a:t>por</a:t>
            </a:r>
            <a:r>
              <a:rPr lang="en-US" dirty="0"/>
              <a:t> </a:t>
            </a:r>
            <a:r>
              <a:rPr lang="en-US" dirty="0" err="1"/>
              <a:t>líneas</a:t>
            </a:r>
            <a:r>
              <a:rPr lang="en-US" dirty="0"/>
              <a:t> (</a:t>
            </a:r>
            <a:r>
              <a:rPr lang="en-US" dirty="0" err="1"/>
              <a:t>como</a:t>
            </a:r>
            <a:r>
              <a:rPr lang="en-US" dirty="0"/>
              <a:t> </a:t>
            </a:r>
            <a:r>
              <a:rPr lang="en-US" dirty="0" err="1"/>
              <a:t>círculos</a:t>
            </a:r>
            <a:r>
              <a:rPr lang="en-US" dirty="0"/>
              <a:t>, </a:t>
            </a:r>
            <a:r>
              <a:rPr lang="en-US" dirty="0" err="1"/>
              <a:t>cuadrados</a:t>
            </a:r>
            <a:r>
              <a:rPr lang="en-US" dirty="0"/>
              <a:t> o </a:t>
            </a:r>
            <a:r>
              <a:rPr lang="en-US" dirty="0" err="1"/>
              <a:t>formas</a:t>
            </a:r>
            <a:r>
              <a:rPr lang="en-US" dirty="0"/>
              <a:t> </a:t>
            </a:r>
            <a:r>
              <a:rPr lang="en-US" dirty="0" err="1"/>
              <a:t>irregulares</a:t>
            </a:r>
            <a:r>
              <a:rPr lang="en-US" dirty="0"/>
              <a:t>).</a:t>
            </a:r>
            <a:endParaRPr lang="en-US" b="1" dirty="0">
              <a:solidFill>
                <a:srgbClr val="C00000"/>
              </a:solidFill>
            </a:endParaRPr>
          </a:p>
          <a:p>
            <a:pPr marL="128270" indent="-128270"/>
            <a:r>
              <a:rPr lang="es-ES" b="1" dirty="0">
                <a:solidFill>
                  <a:srgbClr val="C00000"/>
                </a:solidFill>
              </a:rPr>
              <a:t>Textura</a:t>
            </a:r>
            <a:r>
              <a:rPr lang="es-ES" dirty="0">
                <a:solidFill>
                  <a:srgbClr val="C00000"/>
                </a:solidFill>
              </a:rPr>
              <a:t>:</a:t>
            </a:r>
            <a:r>
              <a:rPr lang="es-ES" dirty="0"/>
              <a:t> cómo algo se siente o cómo parece que se siente (áspero, suave, rugoso).</a:t>
            </a:r>
            <a:endParaRPr lang="en-US" dirty="0">
              <a:ea typeface="+mn-lt"/>
              <a:cs typeface="+mn-lt"/>
            </a:endParaRPr>
          </a:p>
          <a:p>
            <a:pPr marL="128270" indent="-128270"/>
            <a:r>
              <a:rPr lang="es-ES" b="1" dirty="0">
                <a:solidFill>
                  <a:srgbClr val="C00000"/>
                </a:solidFill>
              </a:rPr>
              <a:t>Espacio</a:t>
            </a:r>
            <a:r>
              <a:rPr lang="es-ES" dirty="0">
                <a:solidFill>
                  <a:srgbClr val="C00000"/>
                </a:solidFill>
              </a:rPr>
              <a:t>:</a:t>
            </a:r>
            <a:r>
              <a:rPr lang="es-ES" dirty="0"/>
              <a:t> el área que está alrededor, entre y dentro de los objetos.</a:t>
            </a:r>
            <a:endParaRPr lang="en-US" dirty="0">
              <a:ea typeface="+mn-lt"/>
              <a:cs typeface="+mn-lt"/>
            </a:endParaRPr>
          </a:p>
          <a:p>
            <a:pPr marL="128270" indent="-128270"/>
            <a:r>
              <a:rPr lang="es-ES" b="1" dirty="0">
                <a:solidFill>
                  <a:srgbClr val="C00000"/>
                </a:solidFill>
              </a:rPr>
              <a:t>Valor</a:t>
            </a:r>
            <a:r>
              <a:rPr lang="es-ES" dirty="0">
                <a:solidFill>
                  <a:srgbClr val="C00000"/>
                </a:solidFill>
              </a:rPr>
              <a:t>:</a:t>
            </a:r>
            <a:r>
              <a:rPr lang="es-ES" dirty="0"/>
              <a:t> la claridad u oscuridad de un color.</a:t>
            </a:r>
          </a:p>
          <a:p>
            <a:pPr marL="128270" indent="-128270"/>
            <a:r>
              <a:rPr lang="es-ES" b="1" dirty="0">
                <a:solidFill>
                  <a:srgbClr val="C00000"/>
                </a:solidFill>
              </a:rPr>
              <a:t>Volumen (forma tridimensional)</a:t>
            </a:r>
            <a:r>
              <a:rPr lang="es-ES" dirty="0">
                <a:solidFill>
                  <a:srgbClr val="C00000"/>
                </a:solidFill>
              </a:rPr>
              <a:t>: </a:t>
            </a:r>
            <a:r>
              <a:rPr lang="es-ES" dirty="0"/>
              <a:t>un objeto tridimensional, o la ilusión de tres dimensiones.</a:t>
            </a:r>
            <a:endParaRPr lang="es-ES" b="1" dirty="0">
              <a:solidFill>
                <a:srgbClr val="C00000"/>
              </a:solidFill>
            </a:endParaRPr>
          </a:p>
          <a:p>
            <a:pPr marL="128270" indent="-128270"/>
            <a:r>
              <a:rPr lang="es-ES" b="1" dirty="0">
                <a:solidFill>
                  <a:srgbClr val="C00000"/>
                </a:solidFill>
              </a:rPr>
              <a:t>Composición</a:t>
            </a:r>
            <a:r>
              <a:rPr lang="es-ES" dirty="0">
                <a:solidFill>
                  <a:srgbClr val="C00000"/>
                </a:solidFill>
              </a:rPr>
              <a:t>: </a:t>
            </a:r>
            <a:r>
              <a:rPr lang="es-ES" dirty="0"/>
              <a:t>cómo se organizan todas las partes en una obra de arte.</a:t>
            </a:r>
            <a:endParaRPr lang="en-US" b="1" dirty="0">
              <a:solidFill>
                <a:srgbClr val="C00000"/>
              </a:solidFill>
            </a:endParaRPr>
          </a:p>
          <a:p>
            <a:pPr marL="128270" indent="-128270"/>
            <a:r>
              <a:rPr lang="en-US" b="1" dirty="0" err="1">
                <a:solidFill>
                  <a:srgbClr val="C00000"/>
                </a:solidFill>
              </a:rPr>
              <a:t>Retrato</a:t>
            </a:r>
            <a:r>
              <a:rPr lang="en-US" dirty="0">
                <a:solidFill>
                  <a:srgbClr val="C00000"/>
                </a:solidFill>
              </a:rPr>
              <a:t>:</a:t>
            </a:r>
            <a:r>
              <a:rPr lang="en-US" dirty="0"/>
              <a:t> </a:t>
            </a:r>
            <a:r>
              <a:rPr lang="en-US" dirty="0" err="1"/>
              <a:t>una</a:t>
            </a:r>
            <a:r>
              <a:rPr lang="en-US" dirty="0"/>
              <a:t> imagen de </a:t>
            </a:r>
            <a:r>
              <a:rPr lang="en-US" dirty="0" err="1"/>
              <a:t>una</a:t>
            </a:r>
            <a:r>
              <a:rPr lang="en-US" dirty="0"/>
              <a:t> persona.</a:t>
            </a:r>
            <a:endParaRPr lang="en-US" dirty="0">
              <a:ea typeface="+mn-lt"/>
              <a:cs typeface="+mn-lt"/>
            </a:endParaRPr>
          </a:p>
          <a:p>
            <a:pPr marL="128270" indent="-128270"/>
            <a:r>
              <a:rPr lang="es-ES" b="1" dirty="0">
                <a:solidFill>
                  <a:srgbClr val="C00000"/>
                </a:solidFill>
              </a:rPr>
              <a:t>Figura</a:t>
            </a:r>
            <a:r>
              <a:rPr lang="es-ES" dirty="0">
                <a:solidFill>
                  <a:srgbClr val="C00000"/>
                </a:solidFill>
              </a:rPr>
              <a:t>:</a:t>
            </a:r>
            <a:r>
              <a:rPr lang="es-ES" dirty="0"/>
              <a:t> una persona o personaje en una obra de arte.</a:t>
            </a:r>
            <a:endParaRPr lang="en-US" dirty="0">
              <a:ea typeface="+mn-lt"/>
              <a:cs typeface="+mn-lt"/>
            </a:endParaRPr>
          </a:p>
          <a:p>
            <a:pPr marL="128270" indent="-128270"/>
            <a:r>
              <a:rPr lang="es-ES" b="1" dirty="0">
                <a:solidFill>
                  <a:srgbClr val="C00000"/>
                </a:solidFill>
              </a:rPr>
              <a:t>Perspectiva</a:t>
            </a:r>
            <a:r>
              <a:rPr lang="es-ES" dirty="0">
                <a:solidFill>
                  <a:srgbClr val="C00000"/>
                </a:solidFill>
              </a:rPr>
              <a:t>: </a:t>
            </a:r>
            <a:r>
              <a:rPr lang="es-ES" dirty="0"/>
              <a:t>ver las cosas desde el punto de vista de otra persona.</a:t>
            </a:r>
            <a:endParaRPr lang="en-US" dirty="0">
              <a:ea typeface="+mn-lt"/>
              <a:cs typeface="+mn-lt"/>
            </a:endParaRPr>
          </a:p>
          <a:p>
            <a:pPr marL="128270" indent="-128270"/>
            <a:r>
              <a:rPr lang="es-ES" b="1" dirty="0">
                <a:solidFill>
                  <a:srgbClr val="C00000"/>
                </a:solidFill>
              </a:rPr>
              <a:t>Estado de ánimo</a:t>
            </a:r>
            <a:r>
              <a:rPr lang="es-ES" dirty="0">
                <a:solidFill>
                  <a:srgbClr val="C00000"/>
                </a:solidFill>
              </a:rPr>
              <a:t>: </a:t>
            </a:r>
            <a:r>
              <a:rPr lang="es-ES" dirty="0"/>
              <a:t>el sentimiento o ambiente que transmite la obra de arte.</a:t>
            </a:r>
            <a:endParaRPr lang="en-US" dirty="0"/>
          </a:p>
          <a:p>
            <a:pPr marL="128270" indent="-128270"/>
            <a:endParaRPr lang="en-US" dirty="0">
              <a:ea typeface="+mn-lt"/>
              <a:cs typeface="+mn-lt"/>
            </a:endParaRPr>
          </a:p>
        </p:txBody>
      </p:sp>
    </p:spTree>
    <p:extLst>
      <p:ext uri="{BB962C8B-B14F-4D97-AF65-F5344CB8AC3E}">
        <p14:creationId xmlns:p14="http://schemas.microsoft.com/office/powerpoint/2010/main" val="7228740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1FEA0-D9BF-E1DF-ACBE-4472DFF02F78}"/>
              </a:ext>
            </a:extLst>
          </p:cNvPr>
          <p:cNvSpPr>
            <a:spLocks noGrp="1"/>
          </p:cNvSpPr>
          <p:nvPr>
            <p:ph type="title"/>
          </p:nvPr>
        </p:nvSpPr>
        <p:spPr>
          <a:xfrm>
            <a:off x="4863402" y="541767"/>
            <a:ext cx="7137407" cy="2143182"/>
          </a:xfrm>
        </p:spPr>
        <p:txBody>
          <a:bodyPr anchor="b">
            <a:normAutofit/>
          </a:bodyPr>
          <a:lstStyle/>
          <a:p>
            <a:r>
              <a:rPr lang="es-ES" dirty="0"/>
              <a:t>¿Qué es un museo?</a:t>
            </a:r>
          </a:p>
        </p:txBody>
      </p:sp>
      <p:sp>
        <p:nvSpPr>
          <p:cNvPr id="16" name="Text Placeholder 2">
            <a:extLst>
              <a:ext uri="{FF2B5EF4-FFF2-40B4-BE49-F238E27FC236}">
                <a16:creationId xmlns:a16="http://schemas.microsoft.com/office/drawing/2014/main" id="{06597FD1-0BEE-AB18-070E-0CA2528C6439}"/>
              </a:ext>
            </a:extLst>
          </p:cNvPr>
          <p:cNvSpPr>
            <a:spLocks noGrp="1"/>
          </p:cNvSpPr>
          <p:nvPr>
            <p:ph type="body" sz="quarter" idx="12"/>
          </p:nvPr>
        </p:nvSpPr>
        <p:spPr>
          <a:xfrm>
            <a:off x="4860968" y="2684949"/>
            <a:ext cx="7137406" cy="2244846"/>
          </a:xfrm>
        </p:spPr>
        <p:txBody>
          <a:bodyPr/>
          <a:lstStyle/>
          <a:p>
            <a:pPr marL="0" indent="0"/>
            <a:r>
              <a:rPr lang="es-ES" dirty="0">
                <a:latin typeface="Arial"/>
                <a:cs typeface="Arial"/>
              </a:rPr>
              <a:t>Un museo es un lugar que colecciona y protege objetos. La gente visita los museos para aprender sobre estos objetos. Pueden aprender mirando, hablando y creando.</a:t>
            </a:r>
          </a:p>
        </p:txBody>
      </p:sp>
      <p:pic>
        <p:nvPicPr>
          <p:cNvPr id="11" name="Content Placeholder 7" descr="A picture containing indoor, picture frame, wall, gallery&#10;&#10;Description automatically generated">
            <a:extLst>
              <a:ext uri="{FF2B5EF4-FFF2-40B4-BE49-F238E27FC236}">
                <a16:creationId xmlns:a16="http://schemas.microsoft.com/office/drawing/2014/main" id="{F487FBDF-D78E-16BD-8F3A-3AFDFE90EE09}"/>
              </a:ext>
            </a:extLst>
          </p:cNvPr>
          <p:cNvPicPr>
            <a:picLocks noGrp="1" noChangeAspect="1"/>
          </p:cNvPicPr>
          <p:nvPr>
            <p:ph sz="quarter" idx="14"/>
          </p:nvPr>
        </p:nvPicPr>
        <p:blipFill rotWithShape="1">
          <a:blip r:embed="rId3"/>
          <a:srcRect r="50013"/>
          <a:stretch/>
        </p:blipFill>
        <p:spPr>
          <a:xfrm>
            <a:off x="20" y="10"/>
            <a:ext cx="4570789" cy="6857990"/>
          </a:xfrm>
          <a:noFill/>
        </p:spPr>
      </p:pic>
    </p:spTree>
    <p:extLst>
      <p:ext uri="{BB962C8B-B14F-4D97-AF65-F5344CB8AC3E}">
        <p14:creationId xmlns:p14="http://schemas.microsoft.com/office/powerpoint/2010/main" val="5596253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FBA1-FB94-83A8-A90B-60A0D2F5773D}"/>
              </a:ext>
            </a:extLst>
          </p:cNvPr>
          <p:cNvSpPr>
            <a:spLocks noGrp="1"/>
          </p:cNvSpPr>
          <p:nvPr>
            <p:ph type="title"/>
          </p:nvPr>
        </p:nvSpPr>
        <p:spPr>
          <a:xfrm>
            <a:off x="4863402" y="541767"/>
            <a:ext cx="7137407" cy="2466975"/>
          </a:xfrm>
        </p:spPr>
        <p:txBody>
          <a:bodyPr anchor="b">
            <a:normAutofit/>
          </a:bodyPr>
          <a:lstStyle/>
          <a:p>
            <a:r>
              <a:rPr lang="en-US" dirty="0" err="1"/>
              <a:t>Prueba</a:t>
            </a:r>
            <a:r>
              <a:rPr lang="en-US" dirty="0"/>
              <a:t> de </a:t>
            </a:r>
            <a:r>
              <a:rPr lang="en-US" dirty="0" err="1"/>
              <a:t>aprendizaje</a:t>
            </a:r>
            <a:endParaRPr lang="en-US" dirty="0"/>
          </a:p>
        </p:txBody>
      </p:sp>
      <p:pic>
        <p:nvPicPr>
          <p:cNvPr id="6" name="Picture 6" descr="A painting of a person sitting in a chair&#10;&#10;Description automatically generated">
            <a:extLst>
              <a:ext uri="{FF2B5EF4-FFF2-40B4-BE49-F238E27FC236}">
                <a16:creationId xmlns:a16="http://schemas.microsoft.com/office/drawing/2014/main" id="{24D216DC-0735-9076-E469-3314881E0100}"/>
              </a:ext>
            </a:extLst>
          </p:cNvPr>
          <p:cNvPicPr>
            <a:picLocks noGrp="1" noChangeAspect="1"/>
          </p:cNvPicPr>
          <p:nvPr>
            <p:ph sz="quarter" idx="14"/>
          </p:nvPr>
        </p:nvPicPr>
        <p:blipFill rotWithShape="1">
          <a:blip r:embed="rId2"/>
          <a:srcRect l="3056"/>
          <a:stretch/>
        </p:blipFill>
        <p:spPr>
          <a:xfrm>
            <a:off x="20" y="10"/>
            <a:ext cx="4570789" cy="6857990"/>
          </a:xfrm>
          <a:noFill/>
        </p:spPr>
      </p:pic>
      <p:sp>
        <p:nvSpPr>
          <p:cNvPr id="8" name="Text Placeholder 3">
            <a:extLst>
              <a:ext uri="{FF2B5EF4-FFF2-40B4-BE49-F238E27FC236}">
                <a16:creationId xmlns:a16="http://schemas.microsoft.com/office/drawing/2014/main" id="{81D3D6E5-0DCE-2452-B283-A20A1882E903}"/>
              </a:ext>
            </a:extLst>
          </p:cNvPr>
          <p:cNvSpPr txBox="1">
            <a:spLocks/>
          </p:cNvSpPr>
          <p:nvPr/>
        </p:nvSpPr>
        <p:spPr>
          <a:xfrm>
            <a:off x="4860553" y="3966844"/>
            <a:ext cx="6369515" cy="1519237"/>
          </a:xfrm>
          <a:prstGeom prst="rect">
            <a:avLst/>
          </a:prstGeom>
        </p:spPr>
        <p:txBody>
          <a:bodyPr vert="horz" lIns="0" tIns="0" rIns="0" bIns="0" rtlCol="0" anchor="t">
            <a:normAutofit/>
          </a:bodyPr>
          <a:lstStyle>
            <a:lvl1pPr marL="128588" indent="-128588" algn="l" defTabSz="514350" rtl="0" eaLnBrk="1" latinLnBrk="0" hangingPunct="1">
              <a:lnSpc>
                <a:spcPct val="90000"/>
              </a:lnSpc>
              <a:spcBef>
                <a:spcPts val="0"/>
              </a:spcBef>
              <a:spcAft>
                <a:spcPts val="0"/>
              </a:spcAft>
              <a:buFontTx/>
              <a:buNone/>
              <a:defRPr lang="en-US" sz="2000" b="0" i="1" kern="1200" smtClean="0">
                <a:solidFill>
                  <a:schemeClr val="bg1"/>
                </a:solidFill>
                <a:latin typeface="Arial" panose="020B0604020202020204" pitchFamily="34" charset="0"/>
                <a:ea typeface="+mj-ea"/>
                <a:cs typeface="Arial" panose="020B0604020202020204" pitchFamily="34" charset="0"/>
              </a:defRPr>
            </a:lvl1pPr>
            <a:lvl2pPr marL="385763" indent="-128588" algn="l" defTabSz="514350" rtl="0" eaLnBrk="1" latinLnBrk="0" hangingPunct="1">
              <a:lnSpc>
                <a:spcPct val="90000"/>
              </a:lnSpc>
              <a:spcBef>
                <a:spcPts val="0"/>
              </a:spcBef>
              <a:spcAft>
                <a:spcPts val="675"/>
              </a:spcAft>
              <a:buFont typeface="Arial" panose="020B0604020202020204" pitchFamily="34" charset="0"/>
              <a:buChar char="•"/>
              <a:defRPr lang="en-US" sz="1125" kern="1200" smtClean="0">
                <a:solidFill>
                  <a:schemeClr val="bg1"/>
                </a:solidFill>
                <a:latin typeface="Calibri" panose="020F0502020204030204" pitchFamily="34" charset="0"/>
                <a:ea typeface="+mj-ea"/>
                <a:cs typeface="Calibri" panose="020F0502020204030204" pitchFamily="34" charset="0"/>
              </a:defRPr>
            </a:lvl2pPr>
            <a:lvl3pPr marL="642938" indent="-128588" algn="l" defTabSz="514350" rtl="0" eaLnBrk="1" latinLnBrk="0" hangingPunct="1">
              <a:lnSpc>
                <a:spcPct val="90000"/>
              </a:lnSpc>
              <a:spcBef>
                <a:spcPts val="0"/>
              </a:spcBef>
              <a:spcAft>
                <a:spcPts val="675"/>
              </a:spcAft>
              <a:buFont typeface="Arial" panose="020B0604020202020204" pitchFamily="34" charset="0"/>
              <a:buChar char="•"/>
              <a:defRPr lang="en-US" sz="1600" kern="1200" smtClean="0">
                <a:solidFill>
                  <a:schemeClr val="tx1"/>
                </a:solidFill>
                <a:latin typeface="+mn-lt"/>
                <a:ea typeface="+mn-ea"/>
                <a:cs typeface="+mn-cs"/>
              </a:defRPr>
            </a:lvl3pPr>
            <a:lvl4pPr marL="900113" indent="-128588" algn="l" defTabSz="514350" rtl="0" eaLnBrk="1" latinLnBrk="0" hangingPunct="1">
              <a:lnSpc>
                <a:spcPct val="90000"/>
              </a:lnSpc>
              <a:spcBef>
                <a:spcPts val="0"/>
              </a:spcBef>
              <a:spcAft>
                <a:spcPts val="675"/>
              </a:spcAft>
              <a:buFont typeface="Arial" panose="020B0604020202020204" pitchFamily="34" charset="0"/>
              <a:buChar char="•"/>
              <a:defRPr lang="en-US" sz="1400" kern="1200" smtClean="0">
                <a:solidFill>
                  <a:schemeClr val="tx1"/>
                </a:solidFill>
                <a:latin typeface="+mn-lt"/>
                <a:ea typeface="+mn-ea"/>
                <a:cs typeface="+mn-cs"/>
              </a:defRPr>
            </a:lvl4pPr>
            <a:lvl5pPr marL="1157288" indent="-128588" algn="l" defTabSz="514350" rtl="0" eaLnBrk="1" latinLnBrk="0" hangingPunct="1">
              <a:lnSpc>
                <a:spcPct val="90000"/>
              </a:lnSpc>
              <a:spcBef>
                <a:spcPts val="0"/>
              </a:spcBef>
              <a:spcAft>
                <a:spcPts val="675"/>
              </a:spcAft>
              <a:buFont typeface="Arial" panose="020B0604020202020204" pitchFamily="34" charset="0"/>
              <a:buChar char="•"/>
              <a:defRPr lang="en-US" sz="14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600"/>
              </a:spcAft>
            </a:pPr>
            <a:r>
              <a:rPr lang="es-ES" sz="2400" dirty="0">
                <a:solidFill>
                  <a:srgbClr val="C00000"/>
                </a:solidFill>
              </a:rPr>
              <a:t>En tu hoja de trabajo, dibuja la definición de cada palabra de vocabulario.</a:t>
            </a:r>
            <a:endParaRPr lang="en-US" sz="2400" dirty="0">
              <a:solidFill>
                <a:srgbClr val="C00000"/>
              </a:solidFill>
            </a:endParaRPr>
          </a:p>
        </p:txBody>
      </p:sp>
    </p:spTree>
    <p:extLst>
      <p:ext uri="{BB962C8B-B14F-4D97-AF65-F5344CB8AC3E}">
        <p14:creationId xmlns:p14="http://schemas.microsoft.com/office/powerpoint/2010/main" val="42259861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69A2E-9AB7-3DAB-E4E7-64101AD338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D23D9B-32D6-92B9-72D9-7BE181AE7E32}"/>
              </a:ext>
            </a:extLst>
          </p:cNvPr>
          <p:cNvSpPr>
            <a:spLocks noGrp="1"/>
          </p:cNvSpPr>
          <p:nvPr>
            <p:ph type="title"/>
          </p:nvPr>
        </p:nvSpPr>
        <p:spPr>
          <a:xfrm>
            <a:off x="4863402" y="541767"/>
            <a:ext cx="7137407" cy="2466975"/>
          </a:xfrm>
        </p:spPr>
        <p:txBody>
          <a:bodyPr anchor="b">
            <a:normAutofit/>
          </a:bodyPr>
          <a:lstStyle/>
          <a:p>
            <a:r>
              <a:rPr lang="en-US" dirty="0" err="1"/>
              <a:t>Aprender</a:t>
            </a:r>
            <a:r>
              <a:rPr lang="en-US" dirty="0"/>
              <a:t> a </a:t>
            </a:r>
            <a:r>
              <a:rPr lang="en-US" dirty="0" err="1"/>
              <a:t>observar</a:t>
            </a:r>
            <a:r>
              <a:rPr lang="en-US" dirty="0"/>
              <a:t>: </a:t>
            </a:r>
            <a:r>
              <a:rPr lang="en-US" dirty="0" err="1"/>
              <a:t>Recorrido</a:t>
            </a:r>
            <a:r>
              <a:rPr lang="en-US" dirty="0"/>
              <a:t> de la </a:t>
            </a:r>
            <a:r>
              <a:rPr lang="en-US" dirty="0" err="1"/>
              <a:t>narrativa</a:t>
            </a:r>
            <a:endParaRPr lang="en-US" dirty="0">
              <a:highlight>
                <a:srgbClr val="FFFF00"/>
              </a:highlight>
            </a:endParaRPr>
          </a:p>
        </p:txBody>
      </p:sp>
      <p:sp>
        <p:nvSpPr>
          <p:cNvPr id="3" name="Text Placeholder 2">
            <a:extLst>
              <a:ext uri="{FF2B5EF4-FFF2-40B4-BE49-F238E27FC236}">
                <a16:creationId xmlns:a16="http://schemas.microsoft.com/office/drawing/2014/main" id="{BAA24B67-C8F9-8439-18CA-A6EB4C57712E}"/>
              </a:ext>
            </a:extLst>
          </p:cNvPr>
          <p:cNvSpPr>
            <a:spLocks noGrp="1"/>
          </p:cNvSpPr>
          <p:nvPr>
            <p:ph type="body" sz="quarter" idx="12"/>
          </p:nvPr>
        </p:nvSpPr>
        <p:spPr>
          <a:xfrm>
            <a:off x="4860968" y="3063880"/>
            <a:ext cx="7137406" cy="730239"/>
          </a:xfrm>
        </p:spPr>
        <p:txBody>
          <a:bodyPr anchor="ctr">
            <a:normAutofit/>
          </a:bodyPr>
          <a:lstStyle/>
          <a:p>
            <a:pPr marL="128270" indent="-128270">
              <a:spcAft>
                <a:spcPts val="600"/>
              </a:spcAft>
            </a:pPr>
            <a:r>
              <a:rPr lang="en-US" dirty="0">
                <a:solidFill>
                  <a:schemeClr val="accent2"/>
                </a:solidFill>
                <a:latin typeface="Arial"/>
                <a:cs typeface="Arial"/>
              </a:rPr>
              <a:t>Grados K – 6</a:t>
            </a:r>
          </a:p>
        </p:txBody>
      </p:sp>
      <p:sp>
        <p:nvSpPr>
          <p:cNvPr id="4" name="Text Placeholder 3">
            <a:extLst>
              <a:ext uri="{FF2B5EF4-FFF2-40B4-BE49-F238E27FC236}">
                <a16:creationId xmlns:a16="http://schemas.microsoft.com/office/drawing/2014/main" id="{FCE27734-5797-458A-FE46-C1B488176697}"/>
              </a:ext>
            </a:extLst>
          </p:cNvPr>
          <p:cNvSpPr>
            <a:spLocks noGrp="1"/>
          </p:cNvSpPr>
          <p:nvPr>
            <p:ph type="body" sz="quarter" idx="13"/>
          </p:nvPr>
        </p:nvSpPr>
        <p:spPr>
          <a:xfrm>
            <a:off x="4860968" y="4225262"/>
            <a:ext cx="7137400" cy="1519237"/>
          </a:xfrm>
        </p:spPr>
        <p:txBody>
          <a:bodyPr anchor="ctr">
            <a:noAutofit/>
          </a:bodyPr>
          <a:lstStyle/>
          <a:p>
            <a:pPr marL="0" indent="0">
              <a:spcAft>
                <a:spcPts val="600"/>
              </a:spcAft>
            </a:pPr>
            <a:r>
              <a:rPr lang="es-ES" dirty="0"/>
              <a:t>Los estudiantes descubrirán cómo los artistas narran historias a través de imágenes, símbolos y personajes. Guiados por discusiones basadas en la indagación, practicarán la observación detallada y el pensamiento creativo mientras descubren las narrativas ocultas en las obras de arte. Las actividades fomentarán que los estudiantes establezcan conexiones con la literatura, desarrollen habilidades de narración y expresen sus ideas con seguridad.</a:t>
            </a:r>
            <a:endParaRPr lang="en-US" dirty="0"/>
          </a:p>
        </p:txBody>
      </p:sp>
      <p:pic>
        <p:nvPicPr>
          <p:cNvPr id="8" name="Content Placeholder 7" descr="A painting of a person sitting in a chair with a book&#10;&#10;AI-generated content may be incorrect.">
            <a:extLst>
              <a:ext uri="{FF2B5EF4-FFF2-40B4-BE49-F238E27FC236}">
                <a16:creationId xmlns:a16="http://schemas.microsoft.com/office/drawing/2014/main" id="{70EECA66-5453-2695-1084-4C2C2BA97EA3}"/>
              </a:ext>
            </a:extLst>
          </p:cNvPr>
          <p:cNvPicPr>
            <a:picLocks noGrp="1" noChangeAspect="1"/>
          </p:cNvPicPr>
          <p:nvPr>
            <p:ph sz="quarter" idx="14"/>
          </p:nvPr>
        </p:nvPicPr>
        <p:blipFill>
          <a:blip r:embed="rId2"/>
          <a:srcRect r="2" b="9228"/>
          <a:stretch>
            <a:fillRect/>
          </a:stretch>
        </p:blipFill>
        <p:spPr>
          <a:xfrm>
            <a:off x="20" y="10"/>
            <a:ext cx="4570789" cy="6857990"/>
          </a:xfrm>
          <a:prstGeom prst="rect">
            <a:avLst/>
          </a:prstGeom>
          <a:noFill/>
        </p:spPr>
      </p:pic>
    </p:spTree>
    <p:extLst>
      <p:ext uri="{BB962C8B-B14F-4D97-AF65-F5344CB8AC3E}">
        <p14:creationId xmlns:p14="http://schemas.microsoft.com/office/powerpoint/2010/main" val="1917165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AF971-C016-3FA5-93F0-09A6EF33AC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D79FDB-AC65-9C6C-9CA9-10A88152CE5B}"/>
              </a:ext>
            </a:extLst>
          </p:cNvPr>
          <p:cNvSpPr>
            <a:spLocks noGrp="1"/>
          </p:cNvSpPr>
          <p:nvPr>
            <p:ph type="title"/>
          </p:nvPr>
        </p:nvSpPr>
        <p:spPr>
          <a:xfrm>
            <a:off x="554776" y="472952"/>
            <a:ext cx="10969944" cy="411757"/>
          </a:xfrm>
        </p:spPr>
        <p:txBody>
          <a:bodyPr/>
          <a:lstStyle/>
          <a:p>
            <a:r>
              <a:rPr lang="en-US" sz="3000" dirty="0" err="1">
                <a:solidFill>
                  <a:schemeClr val="accent2"/>
                </a:solidFill>
                <a:latin typeface="Georgia"/>
              </a:rPr>
              <a:t>Aprender</a:t>
            </a:r>
            <a:r>
              <a:rPr lang="en-US" sz="3000" dirty="0">
                <a:solidFill>
                  <a:schemeClr val="accent2"/>
                </a:solidFill>
                <a:latin typeface="Georgia"/>
              </a:rPr>
              <a:t> a </a:t>
            </a:r>
            <a:r>
              <a:rPr lang="en-US" sz="3000" dirty="0" err="1">
                <a:solidFill>
                  <a:schemeClr val="accent2"/>
                </a:solidFill>
                <a:latin typeface="Georgia"/>
              </a:rPr>
              <a:t>observar</a:t>
            </a:r>
            <a:r>
              <a:rPr lang="en-US" sz="3000" dirty="0">
                <a:solidFill>
                  <a:schemeClr val="accent2"/>
                </a:solidFill>
                <a:latin typeface="Georgia"/>
              </a:rPr>
              <a:t>: </a:t>
            </a:r>
            <a:r>
              <a:rPr lang="en-US" sz="3000" dirty="0" err="1">
                <a:solidFill>
                  <a:schemeClr val="accent2"/>
                </a:solidFill>
                <a:latin typeface="Georgia"/>
              </a:rPr>
              <a:t>Objetivos</a:t>
            </a:r>
            <a:r>
              <a:rPr lang="en-US" sz="3000" dirty="0">
                <a:solidFill>
                  <a:schemeClr val="accent2"/>
                </a:solidFill>
                <a:latin typeface="Georgia"/>
              </a:rPr>
              <a:t> del </a:t>
            </a:r>
            <a:r>
              <a:rPr lang="en-US" sz="3000" dirty="0" err="1">
                <a:solidFill>
                  <a:schemeClr val="accent2"/>
                </a:solidFill>
                <a:latin typeface="Georgia"/>
              </a:rPr>
              <a:t>recorrido</a:t>
            </a:r>
            <a:r>
              <a:rPr lang="en-US" sz="3000" dirty="0">
                <a:solidFill>
                  <a:schemeClr val="accent2"/>
                </a:solidFill>
                <a:latin typeface="Georgia"/>
              </a:rPr>
              <a:t> de la </a:t>
            </a:r>
            <a:r>
              <a:rPr lang="en-US" sz="3000" dirty="0" err="1">
                <a:solidFill>
                  <a:schemeClr val="accent2"/>
                </a:solidFill>
                <a:latin typeface="Georgia"/>
              </a:rPr>
              <a:t>narrativa</a:t>
            </a:r>
            <a:endParaRPr lang="en-US" sz="3000" dirty="0">
              <a:solidFill>
                <a:schemeClr val="accent2"/>
              </a:solidFill>
            </a:endParaRPr>
          </a:p>
        </p:txBody>
      </p:sp>
      <p:sp>
        <p:nvSpPr>
          <p:cNvPr id="3" name="Content Placeholder 2">
            <a:extLst>
              <a:ext uri="{FF2B5EF4-FFF2-40B4-BE49-F238E27FC236}">
                <a16:creationId xmlns:a16="http://schemas.microsoft.com/office/drawing/2014/main" id="{87F709AC-82F2-6891-0C2F-87F87B25D12C}"/>
              </a:ext>
            </a:extLst>
          </p:cNvPr>
          <p:cNvSpPr>
            <a:spLocks noGrp="1"/>
          </p:cNvSpPr>
          <p:nvPr>
            <p:ph idx="1"/>
          </p:nvPr>
        </p:nvSpPr>
        <p:spPr>
          <a:xfrm>
            <a:off x="554776" y="960583"/>
            <a:ext cx="10796069" cy="5089236"/>
          </a:xfrm>
        </p:spPr>
        <p:txBody>
          <a:bodyPr>
            <a:normAutofit/>
          </a:bodyPr>
          <a:lstStyle/>
          <a:p>
            <a:pPr marL="0" indent="0">
              <a:buNone/>
            </a:pPr>
            <a:r>
              <a:rPr lang="es-ES" sz="2400" dirty="0"/>
              <a:t>Los estudiantes serán capaces de…</a:t>
            </a:r>
            <a:endParaRPr lang="en-US" sz="2400" dirty="0">
              <a:cs typeface="Arial"/>
            </a:endParaRPr>
          </a:p>
          <a:p>
            <a:pPr marL="128270" indent="-128270"/>
            <a:r>
              <a:rPr lang="es-ES" sz="2400" dirty="0">
                <a:solidFill>
                  <a:srgbClr val="C00000"/>
                </a:solidFill>
              </a:rPr>
              <a:t>Identificar cómo los artistas usan imágenes, símbolos y personajes para contar historias,</a:t>
            </a:r>
            <a:endParaRPr lang="en-US" sz="2400" dirty="0">
              <a:solidFill>
                <a:srgbClr val="C00000"/>
              </a:solidFill>
              <a:ea typeface="+mn-lt"/>
              <a:cs typeface="+mn-lt"/>
            </a:endParaRPr>
          </a:p>
          <a:p>
            <a:pPr marL="128270" indent="-128270"/>
            <a:r>
              <a:rPr lang="en-US" sz="2400" dirty="0" err="1">
                <a:solidFill>
                  <a:srgbClr val="C00000"/>
                </a:solidFill>
              </a:rPr>
              <a:t>Analizar</a:t>
            </a:r>
            <a:r>
              <a:rPr lang="en-US" sz="2400" dirty="0">
                <a:solidFill>
                  <a:srgbClr val="C00000"/>
                </a:solidFill>
              </a:rPr>
              <a:t> </a:t>
            </a:r>
            <a:r>
              <a:rPr lang="en-US" sz="2400" dirty="0" err="1">
                <a:solidFill>
                  <a:srgbClr val="C00000"/>
                </a:solidFill>
              </a:rPr>
              <a:t>los</a:t>
            </a:r>
            <a:r>
              <a:rPr lang="en-US" sz="2400" dirty="0">
                <a:solidFill>
                  <a:srgbClr val="C00000"/>
                </a:solidFill>
              </a:rPr>
              <a:t> </a:t>
            </a:r>
            <a:r>
              <a:rPr lang="en-US" sz="2400" dirty="0" err="1">
                <a:solidFill>
                  <a:srgbClr val="C00000"/>
                </a:solidFill>
              </a:rPr>
              <a:t>elementos</a:t>
            </a:r>
            <a:r>
              <a:rPr lang="en-US" sz="2400" dirty="0">
                <a:solidFill>
                  <a:srgbClr val="C00000"/>
                </a:solidFill>
              </a:rPr>
              <a:t> </a:t>
            </a:r>
            <a:r>
              <a:rPr lang="en-US" sz="2400" dirty="0" err="1">
                <a:solidFill>
                  <a:srgbClr val="C00000"/>
                </a:solidFill>
              </a:rPr>
              <a:t>narrativos</a:t>
            </a:r>
            <a:r>
              <a:rPr lang="en-US" sz="2400" dirty="0">
                <a:solidFill>
                  <a:srgbClr val="C00000"/>
                </a:solidFill>
              </a:rPr>
              <a:t> </a:t>
            </a:r>
            <a:r>
              <a:rPr lang="en-US" sz="2400" dirty="0" err="1">
                <a:solidFill>
                  <a:srgbClr val="C00000"/>
                </a:solidFill>
              </a:rPr>
              <a:t>presentes</a:t>
            </a:r>
            <a:r>
              <a:rPr lang="en-US" sz="2400" dirty="0">
                <a:solidFill>
                  <a:srgbClr val="C00000"/>
                </a:solidFill>
              </a:rPr>
              <a:t> </a:t>
            </a:r>
            <a:r>
              <a:rPr lang="en-US" sz="2400" dirty="0" err="1">
                <a:solidFill>
                  <a:srgbClr val="C00000"/>
                </a:solidFill>
              </a:rPr>
              <a:t>en</a:t>
            </a:r>
            <a:r>
              <a:rPr lang="en-US" sz="2400" dirty="0">
                <a:solidFill>
                  <a:srgbClr val="C00000"/>
                </a:solidFill>
              </a:rPr>
              <a:t> las </a:t>
            </a:r>
            <a:r>
              <a:rPr lang="en-US" sz="2400" dirty="0" err="1">
                <a:solidFill>
                  <a:srgbClr val="C00000"/>
                </a:solidFill>
              </a:rPr>
              <a:t>obras</a:t>
            </a:r>
            <a:r>
              <a:rPr lang="en-US" sz="2400" dirty="0">
                <a:solidFill>
                  <a:srgbClr val="C00000"/>
                </a:solidFill>
              </a:rPr>
              <a:t> de </a:t>
            </a:r>
            <a:r>
              <a:rPr lang="en-US" sz="2400" dirty="0" err="1">
                <a:solidFill>
                  <a:srgbClr val="C00000"/>
                </a:solidFill>
              </a:rPr>
              <a:t>arte</a:t>
            </a:r>
            <a:r>
              <a:rPr lang="en-US" sz="2400" dirty="0">
                <a:solidFill>
                  <a:srgbClr val="C00000"/>
                </a:solidFill>
              </a:rPr>
              <a:t> y</a:t>
            </a:r>
            <a:endParaRPr lang="en-US" sz="2400" dirty="0">
              <a:solidFill>
                <a:srgbClr val="C00000"/>
              </a:solidFill>
              <a:ea typeface="+mn-lt"/>
              <a:cs typeface="+mn-lt"/>
            </a:endParaRPr>
          </a:p>
          <a:p>
            <a:pPr marL="128270" indent="-128270"/>
            <a:r>
              <a:rPr lang="es-ES" sz="2400" dirty="0">
                <a:solidFill>
                  <a:srgbClr val="C00000"/>
                </a:solidFill>
              </a:rPr>
              <a:t>Interpretar e imaginar detalles sobre la historia que se está contando, usando pistas de la obra para inferir rasgos de los personajes, acciones y desenlaces</a:t>
            </a:r>
            <a:r>
              <a:rPr lang="en-US" sz="2400" dirty="0">
                <a:solidFill>
                  <a:srgbClr val="C00000"/>
                </a:solidFill>
                <a:ea typeface="+mn-lt"/>
                <a:cs typeface="+mn-lt"/>
              </a:rPr>
              <a:t>.</a:t>
            </a:r>
            <a:endParaRPr lang="en-US" sz="2400" dirty="0">
              <a:solidFill>
                <a:srgbClr val="C00000"/>
              </a:solidFill>
              <a:cs typeface="Arial"/>
            </a:endParaRPr>
          </a:p>
        </p:txBody>
      </p:sp>
    </p:spTree>
    <p:extLst>
      <p:ext uri="{BB962C8B-B14F-4D97-AF65-F5344CB8AC3E}">
        <p14:creationId xmlns:p14="http://schemas.microsoft.com/office/powerpoint/2010/main" val="782436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B930C-BFF2-9369-F7E7-FE9165C8CD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21A5F9-F5AA-2B82-D87B-9F3A60CF07AD}"/>
              </a:ext>
            </a:extLst>
          </p:cNvPr>
          <p:cNvSpPr>
            <a:spLocks noGrp="1"/>
          </p:cNvSpPr>
          <p:nvPr>
            <p:ph type="title"/>
          </p:nvPr>
        </p:nvSpPr>
        <p:spPr>
          <a:xfrm>
            <a:off x="466496" y="404204"/>
            <a:ext cx="10969944" cy="411757"/>
          </a:xfrm>
        </p:spPr>
        <p:txBody>
          <a:bodyPr/>
          <a:lstStyle/>
          <a:p>
            <a:r>
              <a:rPr lang="en-US" sz="3000" dirty="0" err="1">
                <a:solidFill>
                  <a:schemeClr val="accent2"/>
                </a:solidFill>
                <a:latin typeface="Georgia"/>
              </a:rPr>
              <a:t>Aprender</a:t>
            </a:r>
            <a:r>
              <a:rPr lang="en-US" sz="3000" dirty="0">
                <a:solidFill>
                  <a:schemeClr val="accent2"/>
                </a:solidFill>
                <a:latin typeface="Georgia"/>
              </a:rPr>
              <a:t> a </a:t>
            </a:r>
            <a:r>
              <a:rPr lang="en-US" sz="3000" dirty="0" err="1">
                <a:solidFill>
                  <a:schemeClr val="accent2"/>
                </a:solidFill>
                <a:latin typeface="Georgia"/>
              </a:rPr>
              <a:t>observar</a:t>
            </a:r>
            <a:r>
              <a:rPr lang="en-US" sz="3000" dirty="0">
                <a:solidFill>
                  <a:schemeClr val="accent2"/>
                </a:solidFill>
                <a:latin typeface="Georgia"/>
              </a:rPr>
              <a:t>: </a:t>
            </a:r>
            <a:r>
              <a:rPr lang="en-US" sz="3000" dirty="0" err="1">
                <a:solidFill>
                  <a:schemeClr val="accent2"/>
                </a:solidFill>
                <a:latin typeface="Georgia"/>
              </a:rPr>
              <a:t>Vocabulario</a:t>
            </a:r>
            <a:r>
              <a:rPr lang="en-US" sz="3000" dirty="0">
                <a:solidFill>
                  <a:schemeClr val="accent2"/>
                </a:solidFill>
                <a:latin typeface="Georgia"/>
              </a:rPr>
              <a:t> del </a:t>
            </a:r>
            <a:r>
              <a:rPr lang="en-US" sz="3000" dirty="0" err="1">
                <a:solidFill>
                  <a:schemeClr val="accent2"/>
                </a:solidFill>
                <a:latin typeface="Georgia"/>
              </a:rPr>
              <a:t>recorrido</a:t>
            </a:r>
            <a:r>
              <a:rPr lang="en-US" sz="3000" dirty="0">
                <a:solidFill>
                  <a:schemeClr val="accent2"/>
                </a:solidFill>
                <a:latin typeface="Georgia"/>
              </a:rPr>
              <a:t> de la </a:t>
            </a:r>
            <a:r>
              <a:rPr lang="en-US" sz="3000" dirty="0" err="1">
                <a:solidFill>
                  <a:schemeClr val="accent2"/>
                </a:solidFill>
                <a:latin typeface="Georgia"/>
              </a:rPr>
              <a:t>narrativa</a:t>
            </a:r>
            <a:endParaRPr lang="en-US" sz="3000" dirty="0">
              <a:solidFill>
                <a:schemeClr val="accent2"/>
              </a:solidFill>
              <a:highlight>
                <a:srgbClr val="FFFF00"/>
              </a:highlight>
            </a:endParaRPr>
          </a:p>
        </p:txBody>
      </p:sp>
      <p:sp>
        <p:nvSpPr>
          <p:cNvPr id="3" name="Content Placeholder 2">
            <a:extLst>
              <a:ext uri="{FF2B5EF4-FFF2-40B4-BE49-F238E27FC236}">
                <a16:creationId xmlns:a16="http://schemas.microsoft.com/office/drawing/2014/main" id="{DD64E0E9-8087-CBD7-170B-68DC182EAE71}"/>
              </a:ext>
            </a:extLst>
          </p:cNvPr>
          <p:cNvSpPr>
            <a:spLocks noGrp="1"/>
          </p:cNvSpPr>
          <p:nvPr>
            <p:ph idx="1"/>
          </p:nvPr>
        </p:nvSpPr>
        <p:spPr>
          <a:xfrm>
            <a:off x="334489" y="939315"/>
            <a:ext cx="10964299" cy="5642300"/>
          </a:xfrm>
        </p:spPr>
        <p:txBody>
          <a:bodyPr vert="horz" lIns="91440" tIns="45720" rIns="91440" bIns="45720" rtlCol="0" anchor="ctr">
            <a:noAutofit/>
          </a:bodyPr>
          <a:lstStyle/>
          <a:p>
            <a:pPr marL="128270" indent="-128270"/>
            <a:r>
              <a:rPr lang="en-US" b="1" dirty="0" err="1">
                <a:solidFill>
                  <a:srgbClr val="C00000"/>
                </a:solidFill>
              </a:rPr>
              <a:t>Narrativa</a:t>
            </a:r>
            <a:r>
              <a:rPr lang="en-US" dirty="0">
                <a:solidFill>
                  <a:srgbClr val="C00000"/>
                </a:solidFill>
              </a:rPr>
              <a:t>:</a:t>
            </a:r>
            <a:r>
              <a:rPr lang="en-US" dirty="0"/>
              <a:t> </a:t>
            </a:r>
            <a:r>
              <a:rPr lang="en-US" dirty="0" err="1"/>
              <a:t>una</a:t>
            </a:r>
            <a:r>
              <a:rPr lang="en-US" dirty="0"/>
              <a:t> </a:t>
            </a:r>
            <a:r>
              <a:rPr lang="en-US" dirty="0" err="1"/>
              <a:t>historia</a:t>
            </a:r>
            <a:r>
              <a:rPr lang="en-US" dirty="0"/>
              <a:t> o </a:t>
            </a:r>
            <a:r>
              <a:rPr lang="en-US" dirty="0" err="1"/>
              <a:t>relato</a:t>
            </a:r>
            <a:r>
              <a:rPr lang="en-US" dirty="0"/>
              <a:t> de </a:t>
            </a:r>
            <a:r>
              <a:rPr lang="en-US" dirty="0" err="1"/>
              <a:t>eventos</a:t>
            </a:r>
            <a:r>
              <a:rPr lang="en-US" dirty="0"/>
              <a:t>, </a:t>
            </a:r>
            <a:r>
              <a:rPr lang="en-US" dirty="0" err="1"/>
              <a:t>reales</a:t>
            </a:r>
            <a:r>
              <a:rPr lang="en-US" dirty="0"/>
              <a:t> o </a:t>
            </a:r>
            <a:r>
              <a:rPr lang="en-US" dirty="0" err="1"/>
              <a:t>imaginados</a:t>
            </a:r>
            <a:r>
              <a:rPr lang="en-US" dirty="0"/>
              <a:t>.</a:t>
            </a:r>
            <a:endParaRPr lang="en-US" dirty="0">
              <a:ea typeface="+mn-lt"/>
              <a:cs typeface="+mn-lt"/>
            </a:endParaRPr>
          </a:p>
          <a:p>
            <a:pPr marL="128270" indent="-128270"/>
            <a:r>
              <a:rPr lang="en-US" b="1" dirty="0">
                <a:solidFill>
                  <a:schemeClr val="accent2"/>
                </a:solidFill>
                <a:ea typeface="+mn-lt"/>
                <a:cs typeface="+mn-lt"/>
              </a:rPr>
              <a:t>C</a:t>
            </a:r>
            <a:r>
              <a:rPr lang="es-ES" b="1" dirty="0" err="1">
                <a:solidFill>
                  <a:srgbClr val="C00000"/>
                </a:solidFill>
              </a:rPr>
              <a:t>omposición</a:t>
            </a:r>
            <a:r>
              <a:rPr lang="es-ES" dirty="0">
                <a:solidFill>
                  <a:srgbClr val="C00000"/>
                </a:solidFill>
              </a:rPr>
              <a:t>:</a:t>
            </a:r>
            <a:r>
              <a:rPr lang="es-ES" dirty="0"/>
              <a:t> la organización de los elementos dentro de una obra de arte.</a:t>
            </a:r>
            <a:endParaRPr lang="en-US" dirty="0">
              <a:cs typeface="Arial"/>
            </a:endParaRPr>
          </a:p>
          <a:p>
            <a:pPr marL="128270" indent="-128270"/>
            <a:r>
              <a:rPr lang="en-US" b="1" dirty="0">
                <a:solidFill>
                  <a:schemeClr val="accent2"/>
                </a:solidFill>
                <a:ea typeface="+mn-lt"/>
                <a:cs typeface="+mn-lt"/>
              </a:rPr>
              <a:t>S</a:t>
            </a:r>
            <a:r>
              <a:rPr lang="es-ES" b="1" dirty="0" err="1">
                <a:solidFill>
                  <a:srgbClr val="C00000"/>
                </a:solidFill>
              </a:rPr>
              <a:t>ímbolo</a:t>
            </a:r>
            <a:r>
              <a:rPr lang="es-ES" dirty="0">
                <a:solidFill>
                  <a:srgbClr val="C00000"/>
                </a:solidFill>
              </a:rPr>
              <a:t>:</a:t>
            </a:r>
            <a:r>
              <a:rPr lang="es-ES" dirty="0"/>
              <a:t> una imagen u objeto que representa un significado o idea más profunda.</a:t>
            </a:r>
            <a:endParaRPr lang="en-US" dirty="0">
              <a:cs typeface="Arial"/>
            </a:endParaRPr>
          </a:p>
          <a:p>
            <a:pPr marL="128270" indent="-128270"/>
            <a:r>
              <a:rPr lang="es-ES" b="1" dirty="0">
                <a:solidFill>
                  <a:srgbClr val="C00000"/>
                </a:solidFill>
              </a:rPr>
              <a:t>Personaje</a:t>
            </a:r>
            <a:r>
              <a:rPr lang="es-ES" dirty="0">
                <a:solidFill>
                  <a:srgbClr val="C00000"/>
                </a:solidFill>
              </a:rPr>
              <a:t>:</a:t>
            </a:r>
            <a:r>
              <a:rPr lang="es-ES" dirty="0"/>
              <a:t> una figura en una obra de arte que puede ser parte de una historia.</a:t>
            </a:r>
            <a:endParaRPr lang="en-US" dirty="0">
              <a:cs typeface="Arial"/>
            </a:endParaRPr>
          </a:p>
          <a:p>
            <a:pPr marL="128270" indent="-128270"/>
            <a:r>
              <a:rPr lang="es-ES" b="1" dirty="0">
                <a:solidFill>
                  <a:srgbClr val="C00000"/>
                </a:solidFill>
              </a:rPr>
              <a:t>Escenario</a:t>
            </a:r>
            <a:r>
              <a:rPr lang="es-ES" dirty="0">
                <a:solidFill>
                  <a:srgbClr val="C00000"/>
                </a:solidFill>
              </a:rPr>
              <a:t>:</a:t>
            </a:r>
            <a:r>
              <a:rPr lang="es-ES" dirty="0"/>
              <a:t> el tiempo y lugar que se muestran en una escena o imagen.</a:t>
            </a:r>
            <a:endParaRPr lang="en-US" dirty="0">
              <a:cs typeface="Arial"/>
            </a:endParaRPr>
          </a:p>
          <a:p>
            <a:pPr marL="128270" indent="-128270"/>
            <a:r>
              <a:rPr lang="es-ES" b="1" dirty="0">
                <a:solidFill>
                  <a:srgbClr val="C00000"/>
                </a:solidFill>
              </a:rPr>
              <a:t>Estado de ánimo</a:t>
            </a:r>
            <a:r>
              <a:rPr lang="es-ES" dirty="0">
                <a:solidFill>
                  <a:srgbClr val="C00000"/>
                </a:solidFill>
              </a:rPr>
              <a:t>:</a:t>
            </a:r>
            <a:r>
              <a:rPr lang="es-ES" dirty="0"/>
              <a:t> el sentimiento o la atmósfera que crea una obra de arte.</a:t>
            </a:r>
            <a:endParaRPr lang="en-US" dirty="0">
              <a:cs typeface="Arial"/>
            </a:endParaRPr>
          </a:p>
          <a:p>
            <a:pPr marL="128270" indent="-128270"/>
            <a:r>
              <a:rPr lang="es-ES" b="1" dirty="0">
                <a:solidFill>
                  <a:srgbClr val="C00000"/>
                </a:solidFill>
              </a:rPr>
              <a:t>Gesto</a:t>
            </a:r>
            <a:r>
              <a:rPr lang="es-ES" dirty="0">
                <a:solidFill>
                  <a:srgbClr val="C00000"/>
                </a:solidFill>
              </a:rPr>
              <a:t>:</a:t>
            </a:r>
            <a:r>
              <a:rPr lang="es-ES" dirty="0"/>
              <a:t> el movimiento o postura de una figura que ayuda a expresar emoción o acción</a:t>
            </a:r>
            <a:endParaRPr lang="en-US" dirty="0">
              <a:cs typeface="Arial"/>
            </a:endParaRPr>
          </a:p>
          <a:p>
            <a:pPr marL="128270" indent="-128270"/>
            <a:r>
              <a:rPr lang="es-ES" b="1" dirty="0">
                <a:solidFill>
                  <a:srgbClr val="C00000"/>
                </a:solidFill>
              </a:rPr>
              <a:t>Expresión</a:t>
            </a:r>
            <a:r>
              <a:rPr lang="es-ES" dirty="0">
                <a:solidFill>
                  <a:srgbClr val="C00000"/>
                </a:solidFill>
              </a:rPr>
              <a:t>:</a:t>
            </a:r>
            <a:r>
              <a:rPr lang="es-ES" dirty="0"/>
              <a:t> el lenguaje facial o corporal que muestra cómo se siente un personaje.</a:t>
            </a:r>
            <a:endParaRPr lang="en-US" dirty="0">
              <a:cs typeface="Arial"/>
            </a:endParaRPr>
          </a:p>
          <a:p>
            <a:pPr marL="128270" indent="-128270"/>
            <a:r>
              <a:rPr lang="es-ES" b="1" dirty="0">
                <a:solidFill>
                  <a:srgbClr val="C00000"/>
                </a:solidFill>
              </a:rPr>
              <a:t>Trama</a:t>
            </a:r>
            <a:r>
              <a:rPr lang="es-ES" dirty="0">
                <a:solidFill>
                  <a:srgbClr val="C00000"/>
                </a:solidFill>
              </a:rPr>
              <a:t>:</a:t>
            </a:r>
            <a:r>
              <a:rPr lang="es-ES" dirty="0"/>
              <a:t> la secuencia de eventos en una historia.</a:t>
            </a:r>
            <a:endParaRPr lang="en-US" dirty="0">
              <a:cs typeface="Arial"/>
            </a:endParaRPr>
          </a:p>
          <a:p>
            <a:pPr marL="128270" indent="-128270"/>
            <a:r>
              <a:rPr lang="es-ES" b="1" dirty="0">
                <a:solidFill>
                  <a:srgbClr val="C00000"/>
                </a:solidFill>
              </a:rPr>
              <a:t>Tema</a:t>
            </a:r>
            <a:r>
              <a:rPr lang="es-ES" dirty="0">
                <a:solidFill>
                  <a:srgbClr val="C00000"/>
                </a:solidFill>
              </a:rPr>
              <a:t>:</a:t>
            </a:r>
            <a:r>
              <a:rPr lang="es-ES" dirty="0"/>
              <a:t> la idea central o el mensaje de una historia u obra de arte.</a:t>
            </a:r>
            <a:endParaRPr lang="en-US" dirty="0">
              <a:cs typeface="Arial"/>
            </a:endParaRPr>
          </a:p>
          <a:p>
            <a:pPr marL="128270" indent="-128270"/>
            <a:r>
              <a:rPr lang="es-ES" b="1" dirty="0">
                <a:solidFill>
                  <a:srgbClr val="C00000"/>
                </a:solidFill>
              </a:rPr>
              <a:t>Imágenes</a:t>
            </a:r>
            <a:r>
              <a:rPr lang="es-ES" dirty="0">
                <a:solidFill>
                  <a:srgbClr val="C00000"/>
                </a:solidFill>
              </a:rPr>
              <a:t>:</a:t>
            </a:r>
            <a:r>
              <a:rPr lang="es-ES" dirty="0"/>
              <a:t> elementos visuales o descripciones que apelan a los sentidos.</a:t>
            </a:r>
          </a:p>
          <a:p>
            <a:pPr marL="128270" indent="-128270"/>
            <a:r>
              <a:rPr lang="es-ES" b="1" dirty="0">
                <a:solidFill>
                  <a:srgbClr val="C00000"/>
                </a:solidFill>
              </a:rPr>
              <a:t>Diálogo</a:t>
            </a:r>
            <a:r>
              <a:rPr lang="es-ES" dirty="0">
                <a:solidFill>
                  <a:srgbClr val="C00000"/>
                </a:solidFill>
              </a:rPr>
              <a:t>:</a:t>
            </a:r>
            <a:r>
              <a:rPr lang="es-ES" dirty="0"/>
              <a:t> conversación entre personajes que puede estar sugerida o ser imaginada en una escena; también puede ser un diálogo interior dentro de la mente de un solo personaje.</a:t>
            </a:r>
            <a:endParaRPr lang="en-US" dirty="0">
              <a:cs typeface="Arial"/>
            </a:endParaRPr>
          </a:p>
        </p:txBody>
      </p:sp>
    </p:spTree>
    <p:extLst>
      <p:ext uri="{BB962C8B-B14F-4D97-AF65-F5344CB8AC3E}">
        <p14:creationId xmlns:p14="http://schemas.microsoft.com/office/powerpoint/2010/main" val="32996039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9A84A-CA66-AE98-8D65-D84626B1B8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A3BBC5-8013-7C45-36FD-2A47C8193676}"/>
              </a:ext>
            </a:extLst>
          </p:cNvPr>
          <p:cNvSpPr>
            <a:spLocks noGrp="1"/>
          </p:cNvSpPr>
          <p:nvPr>
            <p:ph type="title"/>
          </p:nvPr>
        </p:nvSpPr>
        <p:spPr>
          <a:xfrm>
            <a:off x="4863402" y="541767"/>
            <a:ext cx="7137407" cy="2466975"/>
          </a:xfrm>
        </p:spPr>
        <p:txBody>
          <a:bodyPr anchor="b">
            <a:normAutofit/>
          </a:bodyPr>
          <a:lstStyle/>
          <a:p>
            <a:r>
              <a:rPr lang="en-US" dirty="0" err="1"/>
              <a:t>Prueba</a:t>
            </a:r>
            <a:r>
              <a:rPr lang="en-US" dirty="0"/>
              <a:t> de </a:t>
            </a:r>
            <a:r>
              <a:rPr lang="en-US" dirty="0" err="1"/>
              <a:t>aprendizaje</a:t>
            </a:r>
            <a:endParaRPr lang="en-US" dirty="0"/>
          </a:p>
        </p:txBody>
      </p:sp>
      <p:sp>
        <p:nvSpPr>
          <p:cNvPr id="4" name="Text Placeholder 3">
            <a:extLst>
              <a:ext uri="{FF2B5EF4-FFF2-40B4-BE49-F238E27FC236}">
                <a16:creationId xmlns:a16="http://schemas.microsoft.com/office/drawing/2014/main" id="{6B978D8F-BC24-F1D4-4622-F878652080B2}"/>
              </a:ext>
            </a:extLst>
          </p:cNvPr>
          <p:cNvSpPr>
            <a:spLocks noGrp="1"/>
          </p:cNvSpPr>
          <p:nvPr>
            <p:ph type="body" sz="quarter" idx="13"/>
          </p:nvPr>
        </p:nvSpPr>
        <p:spPr>
          <a:xfrm>
            <a:off x="4860553" y="3966844"/>
            <a:ext cx="7137400" cy="1519237"/>
          </a:xfrm>
        </p:spPr>
        <p:txBody>
          <a:bodyPr vert="horz" lIns="0" tIns="0" rIns="0" bIns="0" rtlCol="0" anchor="t">
            <a:normAutofit/>
          </a:bodyPr>
          <a:lstStyle/>
          <a:p>
            <a:pPr marL="0" indent="0">
              <a:spcAft>
                <a:spcPts val="600"/>
              </a:spcAft>
            </a:pPr>
            <a:r>
              <a:rPr lang="en-US" sz="1900" dirty="0">
                <a:solidFill>
                  <a:schemeClr val="accent2"/>
                </a:solidFill>
                <a:latin typeface="Arial"/>
                <a:cs typeface="Arial"/>
              </a:rPr>
              <a:t>Escribe </a:t>
            </a:r>
            <a:r>
              <a:rPr lang="en-US" sz="1900" dirty="0" err="1">
                <a:solidFill>
                  <a:schemeClr val="accent2"/>
                </a:solidFill>
                <a:latin typeface="Arial"/>
                <a:cs typeface="Arial"/>
              </a:rPr>
              <a:t>una</a:t>
            </a:r>
            <a:r>
              <a:rPr lang="en-US" sz="1900" dirty="0">
                <a:solidFill>
                  <a:schemeClr val="accent2"/>
                </a:solidFill>
                <a:latin typeface="Arial"/>
                <a:cs typeface="Arial"/>
              </a:rPr>
              <a:t> </a:t>
            </a:r>
            <a:r>
              <a:rPr lang="en-US" sz="1900" dirty="0" err="1">
                <a:solidFill>
                  <a:schemeClr val="accent2"/>
                </a:solidFill>
                <a:latin typeface="Arial"/>
                <a:cs typeface="Arial"/>
              </a:rPr>
              <a:t>oración</a:t>
            </a:r>
            <a:r>
              <a:rPr lang="en-US" sz="1900" dirty="0">
                <a:solidFill>
                  <a:schemeClr val="accent2"/>
                </a:solidFill>
                <a:latin typeface="Arial"/>
                <a:cs typeface="Arial"/>
              </a:rPr>
              <a:t> con </a:t>
            </a:r>
            <a:r>
              <a:rPr lang="en-US" sz="1900" dirty="0" err="1">
                <a:solidFill>
                  <a:schemeClr val="accent2"/>
                </a:solidFill>
                <a:latin typeface="Arial"/>
                <a:cs typeface="Arial"/>
              </a:rPr>
              <a:t>cada</a:t>
            </a:r>
            <a:r>
              <a:rPr lang="en-US" sz="1900" dirty="0">
                <a:solidFill>
                  <a:schemeClr val="accent2"/>
                </a:solidFill>
                <a:latin typeface="Arial"/>
                <a:cs typeface="Arial"/>
              </a:rPr>
              <a:t> palabra de </a:t>
            </a:r>
            <a:r>
              <a:rPr lang="en-US" sz="1900" dirty="0" err="1">
                <a:solidFill>
                  <a:schemeClr val="accent2"/>
                </a:solidFill>
                <a:latin typeface="Arial"/>
                <a:cs typeface="Arial"/>
              </a:rPr>
              <a:t>vocabulario</a:t>
            </a:r>
            <a:r>
              <a:rPr lang="en-US" sz="1900" dirty="0">
                <a:solidFill>
                  <a:schemeClr val="accent2"/>
                </a:solidFill>
                <a:latin typeface="Arial"/>
                <a:cs typeface="Arial"/>
              </a:rPr>
              <a:t> de </a:t>
            </a:r>
            <a:r>
              <a:rPr lang="en-US" sz="1900" dirty="0" err="1">
                <a:solidFill>
                  <a:schemeClr val="accent2"/>
                </a:solidFill>
                <a:latin typeface="Arial"/>
                <a:cs typeface="Arial"/>
              </a:rPr>
              <a:t>tu</a:t>
            </a:r>
            <a:r>
              <a:rPr lang="en-US" sz="1900" dirty="0">
                <a:solidFill>
                  <a:schemeClr val="accent2"/>
                </a:solidFill>
                <a:latin typeface="Arial"/>
                <a:cs typeface="Arial"/>
              </a:rPr>
              <a:t> hoja de </a:t>
            </a:r>
            <a:r>
              <a:rPr lang="en-US" sz="1900" dirty="0" err="1">
                <a:solidFill>
                  <a:schemeClr val="accent2"/>
                </a:solidFill>
                <a:latin typeface="Arial"/>
                <a:cs typeface="Arial"/>
              </a:rPr>
              <a:t>trabajo</a:t>
            </a:r>
            <a:r>
              <a:rPr lang="en-US" sz="1900" dirty="0">
                <a:solidFill>
                  <a:schemeClr val="accent2"/>
                </a:solidFill>
                <a:latin typeface="Arial"/>
                <a:cs typeface="Arial"/>
              </a:rPr>
              <a:t>, </a:t>
            </a:r>
            <a:r>
              <a:rPr lang="en-US" sz="1900" dirty="0" err="1">
                <a:solidFill>
                  <a:schemeClr val="accent2"/>
                </a:solidFill>
                <a:latin typeface="Arial"/>
                <a:cs typeface="Arial"/>
              </a:rPr>
              <a:t>basándote</a:t>
            </a:r>
            <a:r>
              <a:rPr lang="en-US" sz="1900" dirty="0">
                <a:solidFill>
                  <a:schemeClr val="accent2"/>
                </a:solidFill>
                <a:latin typeface="Arial"/>
                <a:cs typeface="Arial"/>
              </a:rPr>
              <a:t> </a:t>
            </a:r>
            <a:r>
              <a:rPr lang="en-US" sz="1900" dirty="0" err="1">
                <a:solidFill>
                  <a:schemeClr val="accent2"/>
                </a:solidFill>
                <a:latin typeface="Arial"/>
                <a:cs typeface="Arial"/>
              </a:rPr>
              <a:t>en</a:t>
            </a:r>
            <a:r>
              <a:rPr lang="en-US" sz="1900" dirty="0">
                <a:solidFill>
                  <a:schemeClr val="accent2"/>
                </a:solidFill>
                <a:latin typeface="Arial"/>
                <a:cs typeface="Arial"/>
              </a:rPr>
              <a:t> la imagen a la </a:t>
            </a:r>
            <a:r>
              <a:rPr lang="en-US" sz="1900" dirty="0" err="1">
                <a:solidFill>
                  <a:schemeClr val="accent2"/>
                </a:solidFill>
                <a:latin typeface="Arial"/>
                <a:cs typeface="Arial"/>
              </a:rPr>
              <a:t>izquierda</a:t>
            </a:r>
            <a:r>
              <a:rPr lang="en-US" sz="1900" dirty="0">
                <a:solidFill>
                  <a:schemeClr val="accent2"/>
                </a:solidFill>
                <a:latin typeface="Arial"/>
                <a:cs typeface="Arial"/>
              </a:rPr>
              <a:t>.</a:t>
            </a:r>
          </a:p>
        </p:txBody>
      </p:sp>
      <p:pic>
        <p:nvPicPr>
          <p:cNvPr id="7" name="Content Placeholder 6" descr="A painting of a person sitting in a room&#10;&#10;AI-generated content may be incorrect.">
            <a:extLst>
              <a:ext uri="{FF2B5EF4-FFF2-40B4-BE49-F238E27FC236}">
                <a16:creationId xmlns:a16="http://schemas.microsoft.com/office/drawing/2014/main" id="{49813A89-AC8E-8047-FBDE-15F977563F5D}"/>
              </a:ext>
            </a:extLst>
          </p:cNvPr>
          <p:cNvPicPr>
            <a:picLocks noGrp="1" noChangeAspect="1"/>
          </p:cNvPicPr>
          <p:nvPr>
            <p:ph sz="quarter" idx="14"/>
          </p:nvPr>
        </p:nvPicPr>
        <p:blipFill>
          <a:blip r:embed="rId2"/>
          <a:srcRect l="19846" r="13672"/>
          <a:stretch>
            <a:fillRect/>
          </a:stretch>
        </p:blipFill>
        <p:spPr>
          <a:xfrm>
            <a:off x="20" y="10"/>
            <a:ext cx="4570789" cy="6857990"/>
          </a:xfrm>
          <a:prstGeom prst="rect">
            <a:avLst/>
          </a:prstGeom>
          <a:noFill/>
        </p:spPr>
      </p:pic>
    </p:spTree>
    <p:extLst>
      <p:ext uri="{BB962C8B-B14F-4D97-AF65-F5344CB8AC3E}">
        <p14:creationId xmlns:p14="http://schemas.microsoft.com/office/powerpoint/2010/main" val="25764465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77600-814C-5B41-B325-3C1D1F7B48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4BAD22-2605-0275-5D7D-F5B07569983D}"/>
              </a:ext>
            </a:extLst>
          </p:cNvPr>
          <p:cNvSpPr>
            <a:spLocks noGrp="1"/>
          </p:cNvSpPr>
          <p:nvPr>
            <p:ph type="title"/>
          </p:nvPr>
        </p:nvSpPr>
        <p:spPr>
          <a:xfrm>
            <a:off x="4860968" y="243615"/>
            <a:ext cx="7137407" cy="2466975"/>
          </a:xfrm>
        </p:spPr>
        <p:txBody>
          <a:bodyPr anchor="b">
            <a:normAutofit/>
          </a:bodyPr>
          <a:lstStyle/>
          <a:p>
            <a:r>
              <a:rPr lang="en-US" dirty="0" err="1"/>
              <a:t>Aprender</a:t>
            </a:r>
            <a:r>
              <a:rPr lang="en-US" dirty="0"/>
              <a:t> a </a:t>
            </a:r>
            <a:r>
              <a:rPr lang="en-US" dirty="0" err="1"/>
              <a:t>observar</a:t>
            </a:r>
            <a:r>
              <a:rPr lang="en-US" dirty="0"/>
              <a:t>: </a:t>
            </a:r>
            <a:br>
              <a:rPr lang="en-US" dirty="0"/>
            </a:br>
            <a:r>
              <a:rPr lang="en-US" dirty="0" err="1"/>
              <a:t>Recorrido</a:t>
            </a:r>
            <a:r>
              <a:rPr lang="en-US" dirty="0"/>
              <a:t> del </a:t>
            </a:r>
            <a:r>
              <a:rPr lang="en-US" dirty="0" err="1"/>
              <a:t>arte</a:t>
            </a:r>
            <a:r>
              <a:rPr lang="en-US" dirty="0"/>
              <a:t> y la </a:t>
            </a:r>
            <a:r>
              <a:rPr lang="en-US" dirty="0" err="1"/>
              <a:t>emoción</a:t>
            </a:r>
            <a:endParaRPr lang="en-US" dirty="0"/>
          </a:p>
        </p:txBody>
      </p:sp>
      <p:sp>
        <p:nvSpPr>
          <p:cNvPr id="3" name="Text Placeholder 2">
            <a:extLst>
              <a:ext uri="{FF2B5EF4-FFF2-40B4-BE49-F238E27FC236}">
                <a16:creationId xmlns:a16="http://schemas.microsoft.com/office/drawing/2014/main" id="{E6BF5C40-B8F9-F14E-F49E-58D0EB4E52BD}"/>
              </a:ext>
            </a:extLst>
          </p:cNvPr>
          <p:cNvSpPr>
            <a:spLocks noGrp="1"/>
          </p:cNvSpPr>
          <p:nvPr>
            <p:ph type="body" sz="quarter" idx="12"/>
          </p:nvPr>
        </p:nvSpPr>
        <p:spPr>
          <a:xfrm>
            <a:off x="4860968" y="2860807"/>
            <a:ext cx="7137406" cy="730239"/>
          </a:xfrm>
        </p:spPr>
        <p:txBody>
          <a:bodyPr anchor="ctr">
            <a:normAutofit/>
          </a:bodyPr>
          <a:lstStyle/>
          <a:p>
            <a:pPr marL="128270" indent="-128270">
              <a:spcAft>
                <a:spcPts val="600"/>
              </a:spcAft>
            </a:pPr>
            <a:r>
              <a:rPr lang="en-US" dirty="0">
                <a:solidFill>
                  <a:schemeClr val="accent2"/>
                </a:solidFill>
                <a:latin typeface="Arial"/>
                <a:cs typeface="Arial"/>
              </a:rPr>
              <a:t>Grados K – 6</a:t>
            </a:r>
          </a:p>
        </p:txBody>
      </p:sp>
      <p:sp>
        <p:nvSpPr>
          <p:cNvPr id="4" name="Text Placeholder 3">
            <a:extLst>
              <a:ext uri="{FF2B5EF4-FFF2-40B4-BE49-F238E27FC236}">
                <a16:creationId xmlns:a16="http://schemas.microsoft.com/office/drawing/2014/main" id="{13E63B88-BDB9-0D29-A862-1F4DE459B700}"/>
              </a:ext>
            </a:extLst>
          </p:cNvPr>
          <p:cNvSpPr>
            <a:spLocks noGrp="1"/>
          </p:cNvSpPr>
          <p:nvPr>
            <p:ph type="body" sz="quarter" idx="13"/>
          </p:nvPr>
        </p:nvSpPr>
        <p:spPr>
          <a:xfrm>
            <a:off x="4860968" y="4096053"/>
            <a:ext cx="7137400" cy="1519237"/>
          </a:xfrm>
        </p:spPr>
        <p:txBody>
          <a:bodyPr anchor="ctr">
            <a:noAutofit/>
          </a:bodyPr>
          <a:lstStyle/>
          <a:p>
            <a:pPr marL="0" indent="0">
              <a:spcAft>
                <a:spcPts val="600"/>
              </a:spcAft>
            </a:pPr>
            <a:r>
              <a:rPr lang="es-ES" sz="1900" dirty="0"/>
              <a:t>Los estudiantes explorarán cómo los artistas expresan emociones a través del color, las expresiones faciales y la composición. Mediante discusiones guiadas y actividades, practicarán habilidades socioemocionales como identificar sentimientos, desarrollar empatía y adoptar diferentes perspectivas. Al conectar sus propias emociones con las obras de arte, los estudiantes fortalecerán su confianza para expresar sus ideas mientras desarrollan una comprensión más profunda de sí mismos y de los demás.</a:t>
            </a:r>
            <a:endParaRPr lang="en-US" sz="1900" dirty="0"/>
          </a:p>
        </p:txBody>
      </p:sp>
      <p:pic>
        <p:nvPicPr>
          <p:cNvPr id="7" name="Content Placeholder 6" descr="A black and white painting&#10;&#10;AI-generated content may be incorrect.">
            <a:extLst>
              <a:ext uri="{FF2B5EF4-FFF2-40B4-BE49-F238E27FC236}">
                <a16:creationId xmlns:a16="http://schemas.microsoft.com/office/drawing/2014/main" id="{0E4E7063-E573-CB82-AFAF-CDA44E5EDA4A}"/>
              </a:ext>
            </a:extLst>
          </p:cNvPr>
          <p:cNvPicPr>
            <a:picLocks noGrp="1" noChangeAspect="1"/>
          </p:cNvPicPr>
          <p:nvPr>
            <p:ph sz="quarter" idx="14"/>
          </p:nvPr>
        </p:nvPicPr>
        <p:blipFill>
          <a:blip r:embed="rId2"/>
          <a:srcRect r="16948"/>
          <a:stretch>
            <a:fillRect/>
          </a:stretch>
        </p:blipFill>
        <p:spPr>
          <a:xfrm>
            <a:off x="20" y="10"/>
            <a:ext cx="4570789" cy="6857990"/>
          </a:xfrm>
          <a:prstGeom prst="rect">
            <a:avLst/>
          </a:prstGeom>
          <a:noFill/>
        </p:spPr>
      </p:pic>
    </p:spTree>
    <p:extLst>
      <p:ext uri="{BB962C8B-B14F-4D97-AF65-F5344CB8AC3E}">
        <p14:creationId xmlns:p14="http://schemas.microsoft.com/office/powerpoint/2010/main" val="4441002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C5667-788C-09B3-7B4F-4C48014754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725F14-8923-D5CC-A507-2E05E2D40919}"/>
              </a:ext>
            </a:extLst>
          </p:cNvPr>
          <p:cNvSpPr>
            <a:spLocks noGrp="1"/>
          </p:cNvSpPr>
          <p:nvPr>
            <p:ph type="title"/>
          </p:nvPr>
        </p:nvSpPr>
        <p:spPr>
          <a:xfrm>
            <a:off x="554776" y="548826"/>
            <a:ext cx="10969944" cy="411757"/>
          </a:xfrm>
        </p:spPr>
        <p:txBody>
          <a:bodyPr/>
          <a:lstStyle/>
          <a:p>
            <a:r>
              <a:rPr lang="en-US" sz="3000" dirty="0" err="1">
                <a:solidFill>
                  <a:schemeClr val="accent2"/>
                </a:solidFill>
                <a:latin typeface="Georgia"/>
              </a:rPr>
              <a:t>Aprender</a:t>
            </a:r>
            <a:r>
              <a:rPr lang="en-US" sz="3000" dirty="0">
                <a:solidFill>
                  <a:schemeClr val="accent2"/>
                </a:solidFill>
                <a:latin typeface="Georgia"/>
              </a:rPr>
              <a:t> a </a:t>
            </a:r>
            <a:r>
              <a:rPr lang="en-US" sz="3000" dirty="0" err="1">
                <a:solidFill>
                  <a:schemeClr val="accent2"/>
                </a:solidFill>
                <a:latin typeface="Georgia"/>
              </a:rPr>
              <a:t>observar</a:t>
            </a:r>
            <a:r>
              <a:rPr lang="en-US" sz="3000" dirty="0">
                <a:solidFill>
                  <a:schemeClr val="accent2"/>
                </a:solidFill>
                <a:latin typeface="Georgia"/>
              </a:rPr>
              <a:t>: </a:t>
            </a:r>
            <a:r>
              <a:rPr lang="en-US" sz="3000" dirty="0" err="1">
                <a:solidFill>
                  <a:schemeClr val="accent2"/>
                </a:solidFill>
                <a:latin typeface="Georgia"/>
              </a:rPr>
              <a:t>Objetivos</a:t>
            </a:r>
            <a:r>
              <a:rPr lang="en-US" sz="3000" dirty="0">
                <a:solidFill>
                  <a:schemeClr val="accent2"/>
                </a:solidFill>
                <a:latin typeface="Georgia"/>
              </a:rPr>
              <a:t> del </a:t>
            </a:r>
            <a:r>
              <a:rPr lang="en-US" sz="3000" dirty="0" err="1">
                <a:solidFill>
                  <a:schemeClr val="accent2"/>
                </a:solidFill>
                <a:latin typeface="Georgia"/>
              </a:rPr>
              <a:t>recorrido</a:t>
            </a:r>
            <a:r>
              <a:rPr lang="en-US" sz="3000" dirty="0">
                <a:solidFill>
                  <a:schemeClr val="accent2"/>
                </a:solidFill>
                <a:latin typeface="Georgia"/>
              </a:rPr>
              <a:t> del </a:t>
            </a:r>
            <a:r>
              <a:rPr lang="en-US" sz="3000" dirty="0" err="1">
                <a:solidFill>
                  <a:schemeClr val="accent2"/>
                </a:solidFill>
                <a:latin typeface="Georgia"/>
              </a:rPr>
              <a:t>arte</a:t>
            </a:r>
            <a:r>
              <a:rPr lang="en-US" sz="3000" dirty="0">
                <a:solidFill>
                  <a:schemeClr val="accent2"/>
                </a:solidFill>
                <a:latin typeface="Georgia"/>
              </a:rPr>
              <a:t> y la </a:t>
            </a:r>
            <a:r>
              <a:rPr lang="en-US" sz="3000" dirty="0" err="1">
                <a:solidFill>
                  <a:schemeClr val="accent2"/>
                </a:solidFill>
                <a:latin typeface="Georgia"/>
              </a:rPr>
              <a:t>emoción</a:t>
            </a:r>
            <a:endParaRPr lang="en-US" sz="3000" dirty="0">
              <a:solidFill>
                <a:schemeClr val="accent2"/>
              </a:solidFill>
            </a:endParaRPr>
          </a:p>
        </p:txBody>
      </p:sp>
      <p:sp>
        <p:nvSpPr>
          <p:cNvPr id="3" name="Content Placeholder 2">
            <a:extLst>
              <a:ext uri="{FF2B5EF4-FFF2-40B4-BE49-F238E27FC236}">
                <a16:creationId xmlns:a16="http://schemas.microsoft.com/office/drawing/2014/main" id="{CAD9F74A-058A-1357-B60A-F555A6A8FA4C}"/>
              </a:ext>
            </a:extLst>
          </p:cNvPr>
          <p:cNvSpPr>
            <a:spLocks noGrp="1"/>
          </p:cNvSpPr>
          <p:nvPr>
            <p:ph idx="1"/>
          </p:nvPr>
        </p:nvSpPr>
        <p:spPr>
          <a:xfrm>
            <a:off x="554776" y="960583"/>
            <a:ext cx="10796069" cy="5089236"/>
          </a:xfrm>
        </p:spPr>
        <p:txBody>
          <a:bodyPr>
            <a:normAutofit/>
          </a:bodyPr>
          <a:lstStyle/>
          <a:p>
            <a:pPr marL="0" indent="0">
              <a:buNone/>
            </a:pPr>
            <a:r>
              <a:rPr lang="es-ES" sz="2400" dirty="0"/>
              <a:t>Los estudiantes serán capaces de…</a:t>
            </a:r>
            <a:endParaRPr lang="en-US" sz="2400" dirty="0">
              <a:cs typeface="Arial"/>
            </a:endParaRPr>
          </a:p>
          <a:p>
            <a:pPr marL="128270" indent="-128270"/>
            <a:r>
              <a:rPr lang="es-ES" sz="2400" dirty="0">
                <a:solidFill>
                  <a:srgbClr val="C00000"/>
                </a:solidFill>
              </a:rPr>
              <a:t>identificar cómo los artistas usan elementos visuales —como el color, las expresiones faciales y la composición— para expresar emociones en las obras de arte,</a:t>
            </a:r>
            <a:r>
              <a:rPr lang="en-US" sz="2400" dirty="0">
                <a:solidFill>
                  <a:srgbClr val="C00000"/>
                </a:solidFill>
                <a:ea typeface="+mn-lt"/>
                <a:cs typeface="+mn-lt"/>
              </a:rPr>
              <a:t> </a:t>
            </a:r>
          </a:p>
          <a:p>
            <a:pPr marL="128270" indent="-128270"/>
            <a:r>
              <a:rPr lang="es-ES" sz="2400" dirty="0">
                <a:solidFill>
                  <a:srgbClr val="C00000"/>
                </a:solidFill>
              </a:rPr>
              <a:t>interpretar las emociones y perspectivas de los personajes en las obras, utilizando pistas visuales para apoyar sus inferencias y</a:t>
            </a:r>
            <a:r>
              <a:rPr lang="en-US" sz="2400" dirty="0">
                <a:solidFill>
                  <a:srgbClr val="C00000"/>
                </a:solidFill>
                <a:ea typeface="+mn-lt"/>
                <a:cs typeface="+mn-lt"/>
              </a:rPr>
              <a:t> </a:t>
            </a:r>
          </a:p>
          <a:p>
            <a:pPr marL="128270" indent="-128270"/>
            <a:r>
              <a:rPr lang="es-ES" sz="2400" dirty="0">
                <a:solidFill>
                  <a:srgbClr val="C00000"/>
                </a:solidFill>
              </a:rPr>
              <a:t>establecer conexiones personales con las obras de arte al reflexionar sobre sus propias emociones y experiencias, y expresarlas con confianza.</a:t>
            </a:r>
            <a:endParaRPr lang="en-US" sz="2400" dirty="0">
              <a:solidFill>
                <a:srgbClr val="C00000"/>
              </a:solidFill>
              <a:cs typeface="Arial"/>
            </a:endParaRPr>
          </a:p>
        </p:txBody>
      </p:sp>
    </p:spTree>
    <p:extLst>
      <p:ext uri="{BB962C8B-B14F-4D97-AF65-F5344CB8AC3E}">
        <p14:creationId xmlns:p14="http://schemas.microsoft.com/office/powerpoint/2010/main" val="677464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C57BD-74C0-8AF0-1AE5-1AA454FD82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47A969-5089-F95C-1ABC-D1AF65B36FC5}"/>
              </a:ext>
            </a:extLst>
          </p:cNvPr>
          <p:cNvSpPr>
            <a:spLocks noGrp="1"/>
          </p:cNvSpPr>
          <p:nvPr>
            <p:ph type="title"/>
          </p:nvPr>
        </p:nvSpPr>
        <p:spPr>
          <a:xfrm>
            <a:off x="559083" y="435547"/>
            <a:ext cx="10969944" cy="411757"/>
          </a:xfrm>
        </p:spPr>
        <p:txBody>
          <a:bodyPr/>
          <a:lstStyle/>
          <a:p>
            <a:r>
              <a:rPr lang="en-US" sz="3000" dirty="0" err="1">
                <a:solidFill>
                  <a:schemeClr val="accent2"/>
                </a:solidFill>
                <a:latin typeface="Georgia"/>
              </a:rPr>
              <a:t>Aprender</a:t>
            </a:r>
            <a:r>
              <a:rPr lang="en-US" sz="3000" dirty="0">
                <a:solidFill>
                  <a:schemeClr val="accent2"/>
                </a:solidFill>
                <a:latin typeface="Georgia"/>
              </a:rPr>
              <a:t> a </a:t>
            </a:r>
            <a:r>
              <a:rPr lang="en-US" sz="3000" dirty="0" err="1">
                <a:solidFill>
                  <a:schemeClr val="accent2"/>
                </a:solidFill>
                <a:latin typeface="Georgia"/>
              </a:rPr>
              <a:t>observar</a:t>
            </a:r>
            <a:r>
              <a:rPr lang="en-US" sz="3000" dirty="0">
                <a:solidFill>
                  <a:schemeClr val="accent2"/>
                </a:solidFill>
                <a:latin typeface="Georgia"/>
              </a:rPr>
              <a:t>: </a:t>
            </a:r>
            <a:r>
              <a:rPr lang="en-US" sz="3000" dirty="0" err="1">
                <a:solidFill>
                  <a:schemeClr val="accent2"/>
                </a:solidFill>
                <a:latin typeface="Georgia"/>
              </a:rPr>
              <a:t>Vocabulario</a:t>
            </a:r>
            <a:r>
              <a:rPr lang="en-US" sz="3000" dirty="0">
                <a:solidFill>
                  <a:schemeClr val="accent2"/>
                </a:solidFill>
                <a:latin typeface="Georgia"/>
              </a:rPr>
              <a:t> del </a:t>
            </a:r>
            <a:r>
              <a:rPr lang="en-US" sz="3000" dirty="0" err="1">
                <a:solidFill>
                  <a:schemeClr val="accent2"/>
                </a:solidFill>
                <a:latin typeface="Georgia"/>
              </a:rPr>
              <a:t>recorrido</a:t>
            </a:r>
            <a:r>
              <a:rPr lang="en-US" sz="3000" dirty="0">
                <a:solidFill>
                  <a:schemeClr val="accent2"/>
                </a:solidFill>
                <a:latin typeface="Georgia"/>
              </a:rPr>
              <a:t> del </a:t>
            </a:r>
            <a:r>
              <a:rPr lang="en-US" sz="3000" dirty="0" err="1">
                <a:solidFill>
                  <a:schemeClr val="accent2"/>
                </a:solidFill>
                <a:latin typeface="Georgia"/>
              </a:rPr>
              <a:t>arte</a:t>
            </a:r>
            <a:r>
              <a:rPr lang="en-US" sz="3000" dirty="0">
                <a:solidFill>
                  <a:schemeClr val="accent2"/>
                </a:solidFill>
                <a:latin typeface="Georgia"/>
              </a:rPr>
              <a:t> y la </a:t>
            </a:r>
            <a:r>
              <a:rPr lang="en-US" sz="3000" dirty="0" err="1">
                <a:solidFill>
                  <a:schemeClr val="accent2"/>
                </a:solidFill>
                <a:latin typeface="Georgia"/>
              </a:rPr>
              <a:t>emoción</a:t>
            </a:r>
            <a:endParaRPr lang="en-US" sz="3000" dirty="0">
              <a:solidFill>
                <a:schemeClr val="accent2"/>
              </a:solidFill>
            </a:endParaRPr>
          </a:p>
        </p:txBody>
      </p:sp>
      <p:sp>
        <p:nvSpPr>
          <p:cNvPr id="3" name="Content Placeholder 2">
            <a:extLst>
              <a:ext uri="{FF2B5EF4-FFF2-40B4-BE49-F238E27FC236}">
                <a16:creationId xmlns:a16="http://schemas.microsoft.com/office/drawing/2014/main" id="{58E74AE8-FD94-F277-A656-E8DD6FE2B16F}"/>
              </a:ext>
            </a:extLst>
          </p:cNvPr>
          <p:cNvSpPr>
            <a:spLocks noGrp="1"/>
          </p:cNvSpPr>
          <p:nvPr>
            <p:ph idx="1"/>
          </p:nvPr>
        </p:nvSpPr>
        <p:spPr>
          <a:xfrm>
            <a:off x="561905" y="1334969"/>
            <a:ext cx="10964299" cy="5642300"/>
          </a:xfrm>
        </p:spPr>
        <p:txBody>
          <a:bodyPr vert="horz" lIns="91440" tIns="45720" rIns="91440" bIns="45720" rtlCol="0" anchor="ctr">
            <a:noAutofit/>
          </a:bodyPr>
          <a:lstStyle/>
          <a:p>
            <a:pPr marL="128270" indent="-128270"/>
            <a:r>
              <a:rPr lang="es-ES" sz="1900" b="1" dirty="0">
                <a:solidFill>
                  <a:srgbClr val="C00000"/>
                </a:solidFill>
              </a:rPr>
              <a:t>Color</a:t>
            </a:r>
            <a:r>
              <a:rPr lang="es-ES" sz="1900" dirty="0">
                <a:solidFill>
                  <a:srgbClr val="C00000"/>
                </a:solidFill>
              </a:rPr>
              <a:t>:</a:t>
            </a:r>
            <a:r>
              <a:rPr lang="es-ES" sz="1900" dirty="0"/>
              <a:t> la manera en que vemos la luz; los artistas usan el color para mostrar sentimientos.</a:t>
            </a:r>
            <a:endParaRPr lang="en-US" sz="1900" dirty="0">
              <a:ea typeface="+mn-lt"/>
              <a:cs typeface="+mn-lt"/>
            </a:endParaRPr>
          </a:p>
          <a:p>
            <a:pPr marL="128270" indent="-128270"/>
            <a:r>
              <a:rPr lang="es-ES" sz="1900" b="1" dirty="0">
                <a:solidFill>
                  <a:srgbClr val="C00000"/>
                </a:solidFill>
              </a:rPr>
              <a:t>Línea</a:t>
            </a:r>
            <a:r>
              <a:rPr lang="es-ES" sz="1900" dirty="0">
                <a:solidFill>
                  <a:srgbClr val="C00000"/>
                </a:solidFill>
              </a:rPr>
              <a:t>:</a:t>
            </a:r>
            <a:r>
              <a:rPr lang="es-ES" sz="1900" dirty="0"/>
              <a:t> una marca que puede mostrar movimiento, emoción o forma.</a:t>
            </a:r>
            <a:endParaRPr lang="en-US" sz="1900" b="1" dirty="0">
              <a:solidFill>
                <a:schemeClr val="accent2"/>
              </a:solidFill>
              <a:ea typeface="+mn-lt"/>
              <a:cs typeface="+mn-lt"/>
            </a:endParaRPr>
          </a:p>
          <a:p>
            <a:pPr marL="128270" indent="-128270"/>
            <a:r>
              <a:rPr lang="en-US" sz="1900" b="1" dirty="0">
                <a:solidFill>
                  <a:srgbClr val="C00000"/>
                </a:solidFill>
              </a:rPr>
              <a:t>Forma</a:t>
            </a:r>
            <a:r>
              <a:rPr lang="en-US" sz="1900" dirty="0">
                <a:solidFill>
                  <a:srgbClr val="C00000"/>
                </a:solidFill>
              </a:rPr>
              <a:t>:</a:t>
            </a:r>
            <a:r>
              <a:rPr lang="en-US" sz="1900" dirty="0"/>
              <a:t> </a:t>
            </a:r>
            <a:r>
              <a:rPr lang="en-US" sz="1900" dirty="0" err="1"/>
              <a:t>áreas</a:t>
            </a:r>
            <a:r>
              <a:rPr lang="en-US" sz="1900" dirty="0"/>
              <a:t> </a:t>
            </a:r>
            <a:r>
              <a:rPr lang="en-US" sz="1900" dirty="0" err="1"/>
              <a:t>planas</a:t>
            </a:r>
            <a:r>
              <a:rPr lang="en-US" sz="1900" dirty="0"/>
              <a:t> </a:t>
            </a:r>
            <a:r>
              <a:rPr lang="en-US" sz="1900" dirty="0" err="1"/>
              <a:t>creadas</a:t>
            </a:r>
            <a:r>
              <a:rPr lang="en-US" sz="1900" dirty="0"/>
              <a:t> </a:t>
            </a:r>
            <a:r>
              <a:rPr lang="en-US" sz="1900" dirty="0" err="1"/>
              <a:t>por</a:t>
            </a:r>
            <a:r>
              <a:rPr lang="en-US" sz="1900" dirty="0"/>
              <a:t> </a:t>
            </a:r>
            <a:r>
              <a:rPr lang="en-US" sz="1900" dirty="0" err="1"/>
              <a:t>líneas</a:t>
            </a:r>
            <a:r>
              <a:rPr lang="en-US" sz="1900" dirty="0"/>
              <a:t> (</a:t>
            </a:r>
            <a:r>
              <a:rPr lang="en-US" sz="1900" dirty="0" err="1"/>
              <a:t>como</a:t>
            </a:r>
            <a:r>
              <a:rPr lang="en-US" sz="1900" dirty="0"/>
              <a:t> </a:t>
            </a:r>
            <a:r>
              <a:rPr lang="en-US" sz="1900" dirty="0" err="1"/>
              <a:t>círculos</a:t>
            </a:r>
            <a:r>
              <a:rPr lang="en-US" sz="1900" dirty="0"/>
              <a:t>, </a:t>
            </a:r>
            <a:r>
              <a:rPr lang="en-US" sz="1900" dirty="0" err="1"/>
              <a:t>cuadrados</a:t>
            </a:r>
            <a:r>
              <a:rPr lang="en-US" sz="1900" dirty="0"/>
              <a:t> o </a:t>
            </a:r>
            <a:r>
              <a:rPr lang="en-US" sz="1900" dirty="0" err="1"/>
              <a:t>formas</a:t>
            </a:r>
            <a:r>
              <a:rPr lang="en-US" sz="1900" dirty="0"/>
              <a:t> </a:t>
            </a:r>
            <a:r>
              <a:rPr lang="en-US" sz="1900" dirty="0" err="1"/>
              <a:t>irregulares</a:t>
            </a:r>
            <a:r>
              <a:rPr lang="en-US" sz="1900" dirty="0"/>
              <a:t>).</a:t>
            </a:r>
            <a:endParaRPr lang="en-US" sz="1900" dirty="0">
              <a:cs typeface="Arial"/>
            </a:endParaRPr>
          </a:p>
          <a:p>
            <a:pPr marL="128270" indent="-128270"/>
            <a:r>
              <a:rPr lang="es-ES" sz="1900" b="1" dirty="0">
                <a:solidFill>
                  <a:srgbClr val="C00000"/>
                </a:solidFill>
              </a:rPr>
              <a:t>Textura</a:t>
            </a:r>
            <a:r>
              <a:rPr lang="es-ES" sz="1900" dirty="0">
                <a:solidFill>
                  <a:srgbClr val="C00000"/>
                </a:solidFill>
              </a:rPr>
              <a:t>:</a:t>
            </a:r>
            <a:r>
              <a:rPr lang="es-ES" sz="1900" dirty="0"/>
              <a:t> cómo algo se siente o cómo parece que se siente (áspero, suave, rugoso).</a:t>
            </a:r>
            <a:endParaRPr lang="en-US" sz="1900" dirty="0">
              <a:cs typeface="Arial"/>
            </a:endParaRPr>
          </a:p>
          <a:p>
            <a:pPr marL="128270" indent="-128270"/>
            <a:r>
              <a:rPr lang="en-US" sz="1900" b="1" dirty="0">
                <a:solidFill>
                  <a:schemeClr val="accent2"/>
                </a:solidFill>
                <a:ea typeface="+mn-lt"/>
                <a:cs typeface="+mn-lt"/>
              </a:rPr>
              <a:t>C</a:t>
            </a:r>
            <a:r>
              <a:rPr lang="es-ES" sz="1900" b="1" dirty="0" err="1">
                <a:solidFill>
                  <a:srgbClr val="C00000"/>
                </a:solidFill>
              </a:rPr>
              <a:t>omposición</a:t>
            </a:r>
            <a:r>
              <a:rPr lang="es-ES" sz="1900" dirty="0">
                <a:solidFill>
                  <a:srgbClr val="C00000"/>
                </a:solidFill>
              </a:rPr>
              <a:t>:</a:t>
            </a:r>
            <a:r>
              <a:rPr lang="es-ES" sz="1900" dirty="0"/>
              <a:t> la organización de los elementos dentro de una obra de arte.</a:t>
            </a:r>
            <a:endParaRPr lang="en-US" sz="1900" dirty="0">
              <a:ea typeface="+mn-lt"/>
              <a:cs typeface="+mn-lt"/>
            </a:endParaRPr>
          </a:p>
          <a:p>
            <a:pPr marL="128270" indent="-128270"/>
            <a:r>
              <a:rPr lang="en-US" sz="1900" b="1" dirty="0" err="1">
                <a:solidFill>
                  <a:srgbClr val="C00000"/>
                </a:solidFill>
              </a:rPr>
              <a:t>Retrato</a:t>
            </a:r>
            <a:r>
              <a:rPr lang="en-US" sz="1900" dirty="0">
                <a:solidFill>
                  <a:srgbClr val="C00000"/>
                </a:solidFill>
              </a:rPr>
              <a:t>:</a:t>
            </a:r>
            <a:r>
              <a:rPr lang="en-US" sz="1900" dirty="0"/>
              <a:t> </a:t>
            </a:r>
            <a:r>
              <a:rPr lang="en-US" sz="1900" dirty="0" err="1"/>
              <a:t>una</a:t>
            </a:r>
            <a:r>
              <a:rPr lang="en-US" sz="1900" dirty="0"/>
              <a:t> imagen de </a:t>
            </a:r>
            <a:r>
              <a:rPr lang="en-US" sz="1900" dirty="0" err="1"/>
              <a:t>una</a:t>
            </a:r>
            <a:r>
              <a:rPr lang="en-US" sz="1900" dirty="0"/>
              <a:t> persona.</a:t>
            </a:r>
            <a:endParaRPr lang="en-US" sz="1900" dirty="0">
              <a:cs typeface="Arial"/>
            </a:endParaRPr>
          </a:p>
          <a:p>
            <a:pPr marL="128270" indent="-128270"/>
            <a:r>
              <a:rPr lang="es-ES" sz="1900" b="1" dirty="0">
                <a:solidFill>
                  <a:srgbClr val="C00000"/>
                </a:solidFill>
              </a:rPr>
              <a:t>Figura</a:t>
            </a:r>
            <a:r>
              <a:rPr lang="es-ES" sz="1900" dirty="0">
                <a:solidFill>
                  <a:srgbClr val="C00000"/>
                </a:solidFill>
              </a:rPr>
              <a:t>:</a:t>
            </a:r>
            <a:r>
              <a:rPr lang="es-ES" sz="1900" dirty="0"/>
              <a:t> una persona o personaje en una obra de arte.</a:t>
            </a:r>
            <a:endParaRPr lang="en-US" sz="1900" dirty="0">
              <a:cs typeface="Arial"/>
            </a:endParaRPr>
          </a:p>
          <a:p>
            <a:pPr marL="128270" indent="-128270"/>
            <a:r>
              <a:rPr lang="en-US" sz="1900" b="1" dirty="0" err="1">
                <a:solidFill>
                  <a:srgbClr val="C00000"/>
                </a:solidFill>
              </a:rPr>
              <a:t>Sentimientos</a:t>
            </a:r>
            <a:r>
              <a:rPr lang="en-US" sz="1900" dirty="0">
                <a:solidFill>
                  <a:srgbClr val="C00000"/>
                </a:solidFill>
              </a:rPr>
              <a:t>:</a:t>
            </a:r>
            <a:r>
              <a:rPr lang="en-US" sz="1900" dirty="0"/>
              <a:t> lo que sentimos </a:t>
            </a:r>
            <a:r>
              <a:rPr lang="en-US" sz="1900" dirty="0" err="1"/>
              <a:t>por</a:t>
            </a:r>
            <a:r>
              <a:rPr lang="en-US" sz="1900" dirty="0"/>
              <a:t> </a:t>
            </a:r>
            <a:r>
              <a:rPr lang="en-US" sz="1900" dirty="0" err="1"/>
              <a:t>dentro</a:t>
            </a:r>
            <a:r>
              <a:rPr lang="en-US" sz="1900" dirty="0"/>
              <a:t>, </a:t>
            </a:r>
            <a:r>
              <a:rPr lang="en-US" sz="1900" dirty="0" err="1"/>
              <a:t>como</a:t>
            </a:r>
            <a:r>
              <a:rPr lang="en-US" sz="1900" dirty="0"/>
              <a:t> </a:t>
            </a:r>
            <a:r>
              <a:rPr lang="en-US" sz="1900" dirty="0" err="1"/>
              <a:t>alegría</a:t>
            </a:r>
            <a:r>
              <a:rPr lang="en-US" sz="1900" dirty="0"/>
              <a:t> o </a:t>
            </a:r>
            <a:r>
              <a:rPr lang="en-US" sz="1900" dirty="0" err="1"/>
              <a:t>nervios</a:t>
            </a:r>
            <a:r>
              <a:rPr lang="en-US" sz="1900" dirty="0"/>
              <a:t>.</a:t>
            </a:r>
            <a:endParaRPr lang="en-US" sz="1900" dirty="0">
              <a:cs typeface="Arial"/>
            </a:endParaRPr>
          </a:p>
          <a:p>
            <a:pPr marL="128270" indent="-128270"/>
            <a:r>
              <a:rPr lang="es-ES" sz="1900" b="1" dirty="0">
                <a:solidFill>
                  <a:srgbClr val="C00000"/>
                </a:solidFill>
              </a:rPr>
              <a:t>Empatía</a:t>
            </a:r>
            <a:r>
              <a:rPr lang="es-ES" sz="1900" dirty="0">
                <a:solidFill>
                  <a:srgbClr val="C00000"/>
                </a:solidFill>
              </a:rPr>
              <a:t>:</a:t>
            </a:r>
            <a:r>
              <a:rPr lang="es-ES" sz="1900" dirty="0"/>
              <a:t> comprender cómo se siente otra persona.</a:t>
            </a:r>
            <a:endParaRPr lang="en-US" sz="1900" dirty="0">
              <a:cs typeface="Arial"/>
            </a:endParaRPr>
          </a:p>
          <a:p>
            <a:pPr marL="128270" indent="-128270"/>
            <a:r>
              <a:rPr lang="es-ES" sz="1900" b="1" dirty="0">
                <a:solidFill>
                  <a:srgbClr val="C00000"/>
                </a:solidFill>
              </a:rPr>
              <a:t>Perspectiva</a:t>
            </a:r>
            <a:r>
              <a:rPr lang="es-ES" sz="1900" dirty="0">
                <a:solidFill>
                  <a:srgbClr val="C00000"/>
                </a:solidFill>
              </a:rPr>
              <a:t>: </a:t>
            </a:r>
            <a:r>
              <a:rPr lang="es-ES" sz="1900" dirty="0"/>
              <a:t>ver las cosas desde el punto de vista de otra persona.</a:t>
            </a:r>
            <a:endParaRPr lang="en-US" sz="1900" dirty="0">
              <a:cs typeface="Arial"/>
            </a:endParaRPr>
          </a:p>
          <a:p>
            <a:pPr marL="128270" indent="-128270"/>
            <a:r>
              <a:rPr lang="es-ES" sz="1900" b="1" dirty="0">
                <a:solidFill>
                  <a:srgbClr val="C00000"/>
                </a:solidFill>
              </a:rPr>
              <a:t>Expresión</a:t>
            </a:r>
            <a:r>
              <a:rPr lang="es-ES" sz="1900" dirty="0">
                <a:solidFill>
                  <a:srgbClr val="C00000"/>
                </a:solidFill>
              </a:rPr>
              <a:t>:</a:t>
            </a:r>
            <a:r>
              <a:rPr lang="es-ES" sz="1900" dirty="0"/>
              <a:t> mostrar cómo te sientes (con la cara, el cuerpo o la voz).</a:t>
            </a:r>
            <a:endParaRPr lang="en-US" sz="1900" dirty="0">
              <a:cs typeface="Arial"/>
            </a:endParaRPr>
          </a:p>
          <a:p>
            <a:pPr marL="128270" indent="-128270"/>
            <a:r>
              <a:rPr lang="es-ES" sz="1900" b="1" dirty="0">
                <a:solidFill>
                  <a:srgbClr val="C00000"/>
                </a:solidFill>
              </a:rPr>
              <a:t>Estado de ánimo</a:t>
            </a:r>
            <a:r>
              <a:rPr lang="es-ES" sz="1900" dirty="0">
                <a:solidFill>
                  <a:srgbClr val="C00000"/>
                </a:solidFill>
              </a:rPr>
              <a:t>:</a:t>
            </a:r>
            <a:r>
              <a:rPr lang="es-ES" sz="1900" dirty="0"/>
              <a:t> el sentimiento o la atmósfera que crea una obra de arte.</a:t>
            </a:r>
            <a:endParaRPr lang="en-US" sz="1900" dirty="0">
              <a:ea typeface="+mn-lt"/>
              <a:cs typeface="+mn-lt"/>
            </a:endParaRPr>
          </a:p>
          <a:p>
            <a:pPr marL="128270" indent="-128270"/>
            <a:r>
              <a:rPr lang="es-ES" sz="1900" b="1" dirty="0">
                <a:solidFill>
                  <a:srgbClr val="C00000"/>
                </a:solidFill>
              </a:rPr>
              <a:t>Lenguaje corporal</a:t>
            </a:r>
            <a:r>
              <a:rPr lang="es-ES" sz="1900" dirty="0">
                <a:solidFill>
                  <a:srgbClr val="C00000"/>
                </a:solidFill>
              </a:rPr>
              <a:t>: </a:t>
            </a:r>
            <a:r>
              <a:rPr lang="es-ES" sz="1900" dirty="0"/>
              <a:t>la manera en que el cuerpo de alguien muestra cómo se siente.</a:t>
            </a:r>
          </a:p>
          <a:p>
            <a:pPr marL="128270" indent="-128270"/>
            <a:r>
              <a:rPr lang="es-ES" sz="1900" b="1" dirty="0">
                <a:solidFill>
                  <a:srgbClr val="C00000"/>
                </a:solidFill>
              </a:rPr>
              <a:t>Expresión facial</a:t>
            </a:r>
            <a:r>
              <a:rPr lang="es-ES" sz="1900" dirty="0">
                <a:solidFill>
                  <a:srgbClr val="C00000"/>
                </a:solidFill>
              </a:rPr>
              <a:t>: </a:t>
            </a:r>
            <a:r>
              <a:rPr lang="es-ES" sz="1900" dirty="0"/>
              <a:t>cómo la cara de alguien muestra un sentimiento.</a:t>
            </a:r>
            <a:endParaRPr lang="en-US" sz="1900" dirty="0">
              <a:cs typeface="Arial"/>
            </a:endParaRPr>
          </a:p>
          <a:p>
            <a:pPr marL="128270" indent="-128270"/>
            <a:endParaRPr lang="en-US" sz="1900" dirty="0"/>
          </a:p>
        </p:txBody>
      </p:sp>
    </p:spTree>
    <p:extLst>
      <p:ext uri="{BB962C8B-B14F-4D97-AF65-F5344CB8AC3E}">
        <p14:creationId xmlns:p14="http://schemas.microsoft.com/office/powerpoint/2010/main" val="17251815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DF950-64F3-92E4-EE0D-8EF4966351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49F154-E850-B219-0899-368EDED72796}"/>
              </a:ext>
            </a:extLst>
          </p:cNvPr>
          <p:cNvSpPr>
            <a:spLocks noGrp="1"/>
          </p:cNvSpPr>
          <p:nvPr>
            <p:ph type="title"/>
          </p:nvPr>
        </p:nvSpPr>
        <p:spPr>
          <a:xfrm>
            <a:off x="4893219" y="-207466"/>
            <a:ext cx="7137407" cy="2466975"/>
          </a:xfrm>
        </p:spPr>
        <p:txBody>
          <a:bodyPr anchor="b">
            <a:normAutofit/>
          </a:bodyPr>
          <a:lstStyle/>
          <a:p>
            <a:r>
              <a:rPr lang="en-US" dirty="0" err="1"/>
              <a:t>Prueba</a:t>
            </a:r>
            <a:r>
              <a:rPr lang="en-US" dirty="0"/>
              <a:t> de </a:t>
            </a:r>
            <a:r>
              <a:rPr lang="en-US" dirty="0" err="1"/>
              <a:t>aprendizaje</a:t>
            </a:r>
            <a:endParaRPr lang="en-US" dirty="0"/>
          </a:p>
        </p:txBody>
      </p:sp>
      <p:pic>
        <p:nvPicPr>
          <p:cNvPr id="6" name="Content Placeholder 5" descr="A landscape with a mountain in the distance&#10;&#10;AI-generated content may be incorrect.">
            <a:extLst>
              <a:ext uri="{FF2B5EF4-FFF2-40B4-BE49-F238E27FC236}">
                <a16:creationId xmlns:a16="http://schemas.microsoft.com/office/drawing/2014/main" id="{4DDC47CA-795A-9796-4F75-5FDFD427D5F2}"/>
              </a:ext>
            </a:extLst>
          </p:cNvPr>
          <p:cNvPicPr>
            <a:picLocks noGrp="1" noChangeAspect="1"/>
          </p:cNvPicPr>
          <p:nvPr>
            <p:ph sz="quarter" idx="14"/>
          </p:nvPr>
        </p:nvPicPr>
        <p:blipFill>
          <a:blip r:embed="rId2"/>
          <a:srcRect l="21601" r="33077" b="-1"/>
          <a:stretch>
            <a:fillRect/>
          </a:stretch>
        </p:blipFill>
        <p:spPr>
          <a:xfrm>
            <a:off x="20" y="10"/>
            <a:ext cx="4570789" cy="6857990"/>
          </a:xfrm>
          <a:prstGeom prst="rect">
            <a:avLst/>
          </a:prstGeom>
          <a:noFill/>
        </p:spPr>
      </p:pic>
      <p:sp>
        <p:nvSpPr>
          <p:cNvPr id="3" name="Rectangle 1">
            <a:extLst>
              <a:ext uri="{FF2B5EF4-FFF2-40B4-BE49-F238E27FC236}">
                <a16:creationId xmlns:a16="http://schemas.microsoft.com/office/drawing/2014/main" id="{443057C8-7079-4E5F-C4D0-A33F9104E899}"/>
              </a:ext>
            </a:extLst>
          </p:cNvPr>
          <p:cNvSpPr>
            <a:spLocks noGrp="1" noChangeArrowheads="1"/>
          </p:cNvSpPr>
          <p:nvPr>
            <p:ph type="body" sz="quarter" idx="13"/>
          </p:nvPr>
        </p:nvSpPr>
        <p:spPr bwMode="auto">
          <a:xfrm>
            <a:off x="4754109" y="2777778"/>
            <a:ext cx="713740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err="1">
                <a:ln>
                  <a:noFill/>
                </a:ln>
                <a:solidFill>
                  <a:srgbClr val="C00000"/>
                </a:solidFill>
                <a:effectLst/>
                <a:latin typeface="Arial" panose="020B0604020202020204" pitchFamily="34" charset="0"/>
              </a:rPr>
              <a:t>Formen</a:t>
            </a:r>
            <a:r>
              <a:rPr kumimoji="0" lang="en-US" altLang="en-US" sz="1800" b="0" i="0" u="none" strike="noStrike" cap="none" normalizeH="0" baseline="0" dirty="0">
                <a:ln>
                  <a:noFill/>
                </a:ln>
                <a:solidFill>
                  <a:srgbClr val="C00000"/>
                </a:solidFill>
                <a:effectLst/>
                <a:latin typeface="Arial" panose="020B0604020202020204" pitchFamily="34" charset="0"/>
              </a:rPr>
              <a:t> </a:t>
            </a:r>
            <a:r>
              <a:rPr kumimoji="0" lang="en-US" altLang="en-US" sz="1800" b="0" i="0" u="none" strike="noStrike" cap="none" normalizeH="0" baseline="0" dirty="0" err="1">
                <a:ln>
                  <a:noFill/>
                </a:ln>
                <a:solidFill>
                  <a:srgbClr val="C00000"/>
                </a:solidFill>
                <a:effectLst/>
                <a:latin typeface="Arial" panose="020B0604020202020204" pitchFamily="34" charset="0"/>
              </a:rPr>
              <a:t>equipos</a:t>
            </a:r>
            <a:r>
              <a:rPr kumimoji="0" lang="en-US" altLang="en-US" sz="1800" b="0" i="0" u="none" strike="noStrike" cap="none" normalizeH="0" baseline="0" dirty="0">
                <a:ln>
                  <a:noFill/>
                </a:ln>
                <a:solidFill>
                  <a:srgbClr val="C00000"/>
                </a:solidFill>
                <a:effectLst/>
                <a:latin typeface="Arial" panose="020B0604020202020204" pitchFamily="34" charset="0"/>
              </a:rPr>
              <a:t> y </a:t>
            </a:r>
            <a:r>
              <a:rPr kumimoji="0" lang="en-US" altLang="en-US" sz="1800" b="0" i="0" u="none" strike="noStrike" cap="none" normalizeH="0" baseline="0" dirty="0" err="1">
                <a:ln>
                  <a:noFill/>
                </a:ln>
                <a:solidFill>
                  <a:srgbClr val="C00000"/>
                </a:solidFill>
                <a:effectLst/>
                <a:latin typeface="Arial" panose="020B0604020202020204" pitchFamily="34" charset="0"/>
              </a:rPr>
              <a:t>tomen</a:t>
            </a:r>
            <a:r>
              <a:rPr kumimoji="0" lang="en-US" altLang="en-US" sz="1800" b="0" i="0" u="none" strike="noStrike" cap="none" normalizeH="0" baseline="0" dirty="0">
                <a:ln>
                  <a:noFill/>
                </a:ln>
                <a:solidFill>
                  <a:srgbClr val="C00000"/>
                </a:solidFill>
                <a:effectLst/>
                <a:latin typeface="Arial" panose="020B0604020202020204" pitchFamily="34" charset="0"/>
              </a:rPr>
              <a:t> </a:t>
            </a:r>
            <a:r>
              <a:rPr kumimoji="0" lang="en-US" altLang="en-US" sz="1800" b="0" i="0" u="none" strike="noStrike" cap="none" normalizeH="0" baseline="0" dirty="0" err="1">
                <a:ln>
                  <a:noFill/>
                </a:ln>
                <a:solidFill>
                  <a:srgbClr val="C00000"/>
                </a:solidFill>
                <a:effectLst/>
                <a:latin typeface="Arial" panose="020B0604020202020204" pitchFamily="34" charset="0"/>
              </a:rPr>
              <a:t>turnos</a:t>
            </a:r>
            <a:r>
              <a:rPr kumimoji="0" lang="en-US" altLang="en-US" sz="1800" b="0" i="0" u="none" strike="noStrike" cap="none" normalizeH="0" baseline="0" dirty="0">
                <a:ln>
                  <a:noFill/>
                </a:ln>
                <a:solidFill>
                  <a:srgbClr val="C00000"/>
                </a:solidFill>
                <a:effectLst/>
                <a:latin typeface="Arial" panose="020B0604020202020204" pitchFamily="34" charset="0"/>
              </a:rPr>
              <a:t> para </a:t>
            </a:r>
            <a:r>
              <a:rPr kumimoji="0" lang="en-US" altLang="en-US" sz="1800" b="0" i="0" u="none" strike="noStrike" cap="none" normalizeH="0" baseline="0" dirty="0" err="1">
                <a:ln>
                  <a:noFill/>
                </a:ln>
                <a:solidFill>
                  <a:srgbClr val="C00000"/>
                </a:solidFill>
                <a:effectLst/>
                <a:latin typeface="Arial" panose="020B0604020202020204" pitchFamily="34" charset="0"/>
              </a:rPr>
              <a:t>sacar</a:t>
            </a:r>
            <a:r>
              <a:rPr kumimoji="0" lang="en-US" altLang="en-US" sz="1800" b="0" i="0" u="none" strike="noStrike" cap="none" normalizeH="0" baseline="0" dirty="0">
                <a:ln>
                  <a:noFill/>
                </a:ln>
                <a:solidFill>
                  <a:srgbClr val="C00000"/>
                </a:solidFill>
                <a:effectLst/>
                <a:latin typeface="Arial" panose="020B0604020202020204" pitchFamily="34" charset="0"/>
              </a:rPr>
              <a:t> </a:t>
            </a:r>
            <a:r>
              <a:rPr kumimoji="0" lang="en-US" altLang="en-US" sz="1800" b="0" i="0" u="none" strike="noStrike" cap="none" normalizeH="0" baseline="0" dirty="0" err="1">
                <a:ln>
                  <a:noFill/>
                </a:ln>
                <a:solidFill>
                  <a:srgbClr val="C00000"/>
                </a:solidFill>
                <a:effectLst/>
                <a:latin typeface="Arial" panose="020B0604020202020204" pitchFamily="34" charset="0"/>
              </a:rPr>
              <a:t>una</a:t>
            </a:r>
            <a:r>
              <a:rPr kumimoji="0" lang="en-US" altLang="en-US" sz="1800" b="0" i="0" u="none" strike="noStrike" cap="none" normalizeH="0" baseline="0" dirty="0">
                <a:ln>
                  <a:noFill/>
                </a:ln>
                <a:solidFill>
                  <a:srgbClr val="C00000"/>
                </a:solidFill>
                <a:effectLst/>
                <a:latin typeface="Arial" panose="020B0604020202020204" pitchFamily="34" charset="0"/>
              </a:rPr>
              <a:t> </a:t>
            </a:r>
            <a:r>
              <a:rPr kumimoji="0" lang="en-US" altLang="en-US" sz="1800" b="0" i="0" u="none" strike="noStrike" cap="none" normalizeH="0" baseline="0" dirty="0" err="1">
                <a:ln>
                  <a:noFill/>
                </a:ln>
                <a:solidFill>
                  <a:srgbClr val="C00000"/>
                </a:solidFill>
                <a:effectLst/>
                <a:latin typeface="Arial" panose="020B0604020202020204" pitchFamily="34" charset="0"/>
              </a:rPr>
              <a:t>tarjeta</a:t>
            </a:r>
            <a:r>
              <a:rPr kumimoji="0" lang="en-US" altLang="en-US" sz="1800" b="0" i="0" u="none" strike="noStrike" cap="none" normalizeH="0" baseline="0" dirty="0">
                <a:ln>
                  <a:noFill/>
                </a:ln>
                <a:solidFill>
                  <a:srgbClr val="C00000"/>
                </a:solidFill>
                <a:effectLst/>
                <a:latin typeface="Arial" panose="020B0604020202020204" pitchFamily="34" charset="0"/>
              </a:rPr>
              <a:t> con </a:t>
            </a:r>
            <a:r>
              <a:rPr kumimoji="0" lang="en-US" altLang="en-US" sz="1800" b="0" i="0" u="none" strike="noStrike" cap="none" normalizeH="0" baseline="0" dirty="0" err="1">
                <a:ln>
                  <a:noFill/>
                </a:ln>
                <a:solidFill>
                  <a:srgbClr val="C00000"/>
                </a:solidFill>
                <a:effectLst/>
                <a:latin typeface="Arial" panose="020B0604020202020204" pitchFamily="34" charset="0"/>
              </a:rPr>
              <a:t>una</a:t>
            </a:r>
            <a:r>
              <a:rPr kumimoji="0" lang="en-US" altLang="en-US" sz="1800" b="0" i="0" u="none" strike="noStrike" cap="none" normalizeH="0" baseline="0" dirty="0">
                <a:ln>
                  <a:noFill/>
                </a:ln>
                <a:solidFill>
                  <a:srgbClr val="C00000"/>
                </a:solidFill>
                <a:effectLst/>
                <a:latin typeface="Arial" panose="020B0604020202020204" pitchFamily="34" charset="0"/>
              </a:rPr>
              <a:t> palabra de </a:t>
            </a:r>
            <a:r>
              <a:rPr kumimoji="0" lang="en-US" altLang="en-US" sz="1800" b="0" i="0" u="none" strike="noStrike" cap="none" normalizeH="0" baseline="0" dirty="0" err="1">
                <a:ln>
                  <a:noFill/>
                </a:ln>
                <a:solidFill>
                  <a:srgbClr val="C00000"/>
                </a:solidFill>
                <a:effectLst/>
                <a:latin typeface="Arial" panose="020B0604020202020204" pitchFamily="34" charset="0"/>
              </a:rPr>
              <a:t>vocabulario</a:t>
            </a:r>
            <a:r>
              <a:rPr kumimoji="0" lang="en-US" altLang="en-US" sz="1800" b="0" i="0" u="none" strike="noStrike" cap="none" normalizeH="0" baseline="0" dirty="0">
                <a:ln>
                  <a:noFill/>
                </a:ln>
                <a:solidFill>
                  <a:srgbClr val="C00000"/>
                </a:solidFill>
                <a:effectLst/>
                <a:latin typeface="Arial" panose="020B0604020202020204" pitchFamily="34" charset="0"/>
              </a:rPr>
              <a:t>. La persona que </a:t>
            </a:r>
            <a:r>
              <a:rPr kumimoji="0" lang="en-US" altLang="en-US" sz="1800" b="0" i="0" u="none" strike="noStrike" cap="none" normalizeH="0" baseline="0" dirty="0" err="1">
                <a:ln>
                  <a:noFill/>
                </a:ln>
                <a:solidFill>
                  <a:srgbClr val="C00000"/>
                </a:solidFill>
                <a:effectLst/>
                <a:latin typeface="Arial" panose="020B0604020202020204" pitchFamily="34" charset="0"/>
              </a:rPr>
              <a:t>saca</a:t>
            </a:r>
            <a:r>
              <a:rPr kumimoji="0" lang="en-US" altLang="en-US" sz="1800" b="0" i="0" u="none" strike="noStrike" cap="none" normalizeH="0" baseline="0" dirty="0">
                <a:ln>
                  <a:noFill/>
                </a:ln>
                <a:solidFill>
                  <a:srgbClr val="C00000"/>
                </a:solidFill>
                <a:effectLst/>
                <a:latin typeface="Arial" panose="020B0604020202020204" pitchFamily="34" charset="0"/>
              </a:rPr>
              <a:t> la </a:t>
            </a:r>
            <a:r>
              <a:rPr kumimoji="0" lang="en-US" altLang="en-US" sz="1800" b="0" i="0" u="none" strike="noStrike" cap="none" normalizeH="0" baseline="0" dirty="0" err="1">
                <a:ln>
                  <a:noFill/>
                </a:ln>
                <a:solidFill>
                  <a:srgbClr val="C00000"/>
                </a:solidFill>
                <a:effectLst/>
                <a:latin typeface="Arial" panose="020B0604020202020204" pitchFamily="34" charset="0"/>
              </a:rPr>
              <a:t>tarjeta</a:t>
            </a:r>
            <a:r>
              <a:rPr kumimoji="0" lang="en-US" altLang="en-US" sz="1800" b="0" i="0" u="none" strike="noStrike" cap="none" normalizeH="0" baseline="0" dirty="0">
                <a:ln>
                  <a:noFill/>
                </a:ln>
                <a:solidFill>
                  <a:srgbClr val="C00000"/>
                </a:solidFill>
                <a:effectLst/>
                <a:latin typeface="Arial" panose="020B0604020202020204" pitchFamily="34" charset="0"/>
              </a:rPr>
              <a:t> </a:t>
            </a:r>
            <a:r>
              <a:rPr kumimoji="0" lang="en-US" altLang="en-US" sz="1800" b="0" i="0" u="none" strike="noStrike" cap="none" normalizeH="0" baseline="0" dirty="0" err="1">
                <a:ln>
                  <a:noFill/>
                </a:ln>
                <a:solidFill>
                  <a:srgbClr val="C00000"/>
                </a:solidFill>
                <a:effectLst/>
                <a:latin typeface="Arial" panose="020B0604020202020204" pitchFamily="34" charset="0"/>
              </a:rPr>
              <a:t>dará</a:t>
            </a:r>
            <a:r>
              <a:rPr kumimoji="0" lang="en-US" altLang="en-US" sz="1800" b="0" i="0" u="none" strike="noStrike" cap="none" normalizeH="0" baseline="0" dirty="0">
                <a:ln>
                  <a:noFill/>
                </a:ln>
                <a:solidFill>
                  <a:srgbClr val="C00000"/>
                </a:solidFill>
                <a:effectLst/>
                <a:latin typeface="Arial" panose="020B0604020202020204" pitchFamily="34" charset="0"/>
              </a:rPr>
              <a:t> </a:t>
            </a:r>
            <a:r>
              <a:rPr kumimoji="0" lang="en-US" altLang="en-US" sz="1800" b="0" i="0" u="none" strike="noStrike" cap="none" normalizeH="0" baseline="0" dirty="0" err="1">
                <a:ln>
                  <a:noFill/>
                </a:ln>
                <a:solidFill>
                  <a:srgbClr val="C00000"/>
                </a:solidFill>
                <a:effectLst/>
                <a:latin typeface="Arial" panose="020B0604020202020204" pitchFamily="34" charset="0"/>
              </a:rPr>
              <a:t>pistas</a:t>
            </a:r>
            <a:r>
              <a:rPr kumimoji="0" lang="en-US" altLang="en-US" sz="1800" b="0" i="0" u="none" strike="noStrike" cap="none" normalizeH="0" baseline="0" dirty="0">
                <a:ln>
                  <a:noFill/>
                </a:ln>
                <a:solidFill>
                  <a:srgbClr val="C00000"/>
                </a:solidFill>
                <a:effectLst/>
                <a:latin typeface="Arial" panose="020B0604020202020204" pitchFamily="34" charset="0"/>
              </a:rPr>
              <a:t> a </a:t>
            </a:r>
            <a:r>
              <a:rPr kumimoji="0" lang="en-US" altLang="en-US" sz="1800" b="0" i="0" u="none" strike="noStrike" cap="none" normalizeH="0" baseline="0" dirty="0" err="1">
                <a:ln>
                  <a:noFill/>
                </a:ln>
                <a:solidFill>
                  <a:srgbClr val="C00000"/>
                </a:solidFill>
                <a:effectLst/>
                <a:latin typeface="Arial" panose="020B0604020202020204" pitchFamily="34" charset="0"/>
              </a:rPr>
              <a:t>su</a:t>
            </a:r>
            <a:r>
              <a:rPr kumimoji="0" lang="en-US" altLang="en-US" sz="1800" b="0" i="0" u="none" strike="noStrike" cap="none" normalizeH="0" baseline="0" dirty="0">
                <a:ln>
                  <a:noFill/>
                </a:ln>
                <a:solidFill>
                  <a:srgbClr val="C00000"/>
                </a:solidFill>
                <a:effectLst/>
                <a:latin typeface="Arial" panose="020B0604020202020204" pitchFamily="34" charset="0"/>
              </a:rPr>
              <a:t> </a:t>
            </a:r>
            <a:r>
              <a:rPr kumimoji="0" lang="en-US" altLang="en-US" sz="1800" b="0" i="0" u="none" strike="noStrike" cap="none" normalizeH="0" baseline="0" dirty="0" err="1">
                <a:ln>
                  <a:noFill/>
                </a:ln>
                <a:solidFill>
                  <a:srgbClr val="C00000"/>
                </a:solidFill>
                <a:effectLst/>
                <a:latin typeface="Arial" panose="020B0604020202020204" pitchFamily="34" charset="0"/>
              </a:rPr>
              <a:t>equipo</a:t>
            </a:r>
            <a:r>
              <a:rPr kumimoji="0" lang="en-US" altLang="en-US" sz="1800" b="0" i="0" u="none" strike="noStrike" cap="none" normalizeH="0" baseline="0" dirty="0">
                <a:ln>
                  <a:noFill/>
                </a:ln>
                <a:solidFill>
                  <a:srgbClr val="C00000"/>
                </a:solidFill>
                <a:effectLst/>
                <a:latin typeface="Arial" panose="020B0604020202020204" pitchFamily="34" charset="0"/>
              </a:rPr>
              <a:t> para que </a:t>
            </a:r>
            <a:r>
              <a:rPr kumimoji="0" lang="en-US" altLang="en-US" sz="1800" b="0" i="0" u="none" strike="noStrike" cap="none" normalizeH="0" baseline="0" dirty="0" err="1">
                <a:ln>
                  <a:noFill/>
                </a:ln>
                <a:solidFill>
                  <a:srgbClr val="C00000"/>
                </a:solidFill>
                <a:effectLst/>
                <a:latin typeface="Arial" panose="020B0604020202020204" pitchFamily="34" charset="0"/>
              </a:rPr>
              <a:t>adivinen</a:t>
            </a:r>
            <a:r>
              <a:rPr kumimoji="0" lang="en-US" altLang="en-US" sz="1800" b="0" i="0" u="none" strike="noStrike" cap="none" normalizeH="0" baseline="0" dirty="0">
                <a:ln>
                  <a:noFill/>
                </a:ln>
                <a:solidFill>
                  <a:srgbClr val="C00000"/>
                </a:solidFill>
                <a:effectLst/>
                <a:latin typeface="Arial" panose="020B0604020202020204" pitchFamily="34" charset="0"/>
              </a:rPr>
              <a:t> la palabra, </a:t>
            </a:r>
            <a:r>
              <a:rPr kumimoji="0" lang="en-US" altLang="en-US" sz="1800" i="0" u="none" strike="noStrike" cap="none" normalizeH="0" baseline="0" dirty="0" err="1">
                <a:ln>
                  <a:noFill/>
                </a:ln>
                <a:solidFill>
                  <a:srgbClr val="C00000"/>
                </a:solidFill>
                <a:effectLst/>
                <a:latin typeface="Arial" panose="020B0604020202020204" pitchFamily="34" charset="0"/>
              </a:rPr>
              <a:t>pero</a:t>
            </a:r>
            <a:r>
              <a:rPr kumimoji="0" lang="en-US" altLang="en-US" sz="1800" i="0" u="none" strike="noStrike" cap="none" normalizeH="0" baseline="0" dirty="0">
                <a:ln>
                  <a:noFill/>
                </a:ln>
                <a:solidFill>
                  <a:srgbClr val="C00000"/>
                </a:solidFill>
                <a:effectLst/>
                <a:latin typeface="Arial" panose="020B0604020202020204" pitchFamily="34" charset="0"/>
              </a:rPr>
              <a:t> no </a:t>
            </a:r>
            <a:r>
              <a:rPr kumimoji="0" lang="en-US" altLang="en-US" sz="1800" i="0" u="none" strike="noStrike" cap="none" normalizeH="0" baseline="0" dirty="0" err="1">
                <a:ln>
                  <a:noFill/>
                </a:ln>
                <a:solidFill>
                  <a:srgbClr val="C00000"/>
                </a:solidFill>
                <a:effectLst/>
                <a:latin typeface="Arial" panose="020B0604020202020204" pitchFamily="34" charset="0"/>
              </a:rPr>
              <a:t>puede</a:t>
            </a:r>
            <a:r>
              <a:rPr kumimoji="0" lang="en-US" altLang="en-US" sz="1800" i="0" u="none" strike="noStrike" cap="none" normalizeH="0" baseline="0" dirty="0">
                <a:ln>
                  <a:noFill/>
                </a:ln>
                <a:solidFill>
                  <a:srgbClr val="C00000"/>
                </a:solidFill>
                <a:effectLst/>
                <a:latin typeface="Arial" panose="020B0604020202020204" pitchFamily="34" charset="0"/>
              </a:rPr>
              <a:t> </a:t>
            </a:r>
            <a:r>
              <a:rPr kumimoji="0" lang="en-US" altLang="en-US" sz="1800" i="0" u="none" strike="noStrike" cap="none" normalizeH="0" baseline="0" dirty="0" err="1">
                <a:ln>
                  <a:noFill/>
                </a:ln>
                <a:solidFill>
                  <a:srgbClr val="C00000"/>
                </a:solidFill>
                <a:effectLst/>
                <a:latin typeface="Arial" panose="020B0604020202020204" pitchFamily="34" charset="0"/>
              </a:rPr>
              <a:t>decir</a:t>
            </a:r>
            <a:r>
              <a:rPr kumimoji="0" lang="en-US" altLang="en-US" sz="1800" i="0" u="none" strike="noStrike" cap="none" normalizeH="0" baseline="0" dirty="0">
                <a:ln>
                  <a:noFill/>
                </a:ln>
                <a:solidFill>
                  <a:srgbClr val="C00000"/>
                </a:solidFill>
                <a:effectLst/>
                <a:latin typeface="Arial" panose="020B0604020202020204" pitchFamily="34" charset="0"/>
              </a:rPr>
              <a:t> la palabra </a:t>
            </a:r>
            <a:r>
              <a:rPr kumimoji="0" lang="en-US" altLang="en-US" sz="1800" i="0" u="none" strike="noStrike" cap="none" normalizeH="0" baseline="0" dirty="0" err="1">
                <a:ln>
                  <a:noFill/>
                </a:ln>
                <a:solidFill>
                  <a:srgbClr val="C00000"/>
                </a:solidFill>
                <a:effectLst/>
                <a:latin typeface="Arial" panose="020B0604020202020204" pitchFamily="34" charset="0"/>
              </a:rPr>
              <a:t>ni</a:t>
            </a:r>
            <a:r>
              <a:rPr kumimoji="0" lang="en-US" altLang="en-US" sz="1800" i="0" u="none" strike="noStrike" cap="none" normalizeH="0" baseline="0" dirty="0">
                <a:ln>
                  <a:noFill/>
                </a:ln>
                <a:solidFill>
                  <a:srgbClr val="C00000"/>
                </a:solidFill>
                <a:effectLst/>
                <a:latin typeface="Arial" panose="020B0604020202020204" pitchFamily="34" charset="0"/>
              </a:rPr>
              <a:t> usar </a:t>
            </a:r>
            <a:r>
              <a:rPr kumimoji="0" lang="en-US" altLang="en-US" sz="1800" i="0" u="none" strike="noStrike" cap="none" normalizeH="0" baseline="0" dirty="0" err="1">
                <a:ln>
                  <a:noFill/>
                </a:ln>
                <a:solidFill>
                  <a:srgbClr val="C00000"/>
                </a:solidFill>
                <a:effectLst/>
                <a:latin typeface="Arial" panose="020B0604020202020204" pitchFamily="34" charset="0"/>
              </a:rPr>
              <a:t>ninguna</a:t>
            </a:r>
            <a:r>
              <a:rPr kumimoji="0" lang="en-US" altLang="en-US" sz="1800" i="0" u="none" strike="noStrike" cap="none" normalizeH="0" baseline="0" dirty="0">
                <a:ln>
                  <a:noFill/>
                </a:ln>
                <a:solidFill>
                  <a:srgbClr val="C00000"/>
                </a:solidFill>
                <a:effectLst/>
                <a:latin typeface="Arial" panose="020B0604020202020204" pitchFamily="34" charset="0"/>
              </a:rPr>
              <a:t> </a:t>
            </a:r>
            <a:r>
              <a:rPr kumimoji="0" lang="en-US" altLang="en-US" sz="1800" i="0" u="none" strike="noStrike" cap="none" normalizeH="0" baseline="0" dirty="0" err="1">
                <a:ln>
                  <a:noFill/>
                </a:ln>
                <a:solidFill>
                  <a:srgbClr val="C00000"/>
                </a:solidFill>
                <a:effectLst/>
                <a:latin typeface="Arial" panose="020B0604020202020204" pitchFamily="34" charset="0"/>
              </a:rPr>
              <a:t>parte</a:t>
            </a:r>
            <a:r>
              <a:rPr kumimoji="0" lang="en-US" altLang="en-US" sz="1800" i="0" u="none" strike="noStrike" cap="none" normalizeH="0" baseline="0" dirty="0">
                <a:ln>
                  <a:noFill/>
                </a:ln>
                <a:solidFill>
                  <a:srgbClr val="C00000"/>
                </a:solidFill>
                <a:effectLst/>
                <a:latin typeface="Arial" panose="020B0604020202020204" pitchFamily="34" charset="0"/>
              </a:rPr>
              <a:t> de </a:t>
            </a:r>
            <a:r>
              <a:rPr kumimoji="0" lang="en-US" altLang="en-US" sz="1800" i="0" u="none" strike="noStrike" cap="none" normalizeH="0" baseline="0" dirty="0" err="1">
                <a:ln>
                  <a:noFill/>
                </a:ln>
                <a:solidFill>
                  <a:srgbClr val="C00000"/>
                </a:solidFill>
                <a:effectLst/>
                <a:latin typeface="Arial" panose="020B0604020202020204" pitchFamily="34" charset="0"/>
              </a:rPr>
              <a:t>ella</a:t>
            </a:r>
            <a:r>
              <a:rPr kumimoji="0" lang="en-US" altLang="en-US" sz="1800" i="0" u="none" strike="noStrike" cap="none" normalizeH="0" baseline="0" dirty="0">
                <a:ln>
                  <a:noFill/>
                </a:ln>
                <a:solidFill>
                  <a:srgbClr val="C00000"/>
                </a:solidFill>
                <a:effectLst/>
                <a:latin typeface="Arial" panose="020B0604020202020204" pitchFamily="34" charset="0"/>
              </a:rPr>
              <a:t> </a:t>
            </a:r>
            <a:r>
              <a:rPr kumimoji="0" lang="en-US" altLang="en-US" sz="1800" b="0" i="0" u="none" strike="noStrike" cap="none" normalizeH="0" baseline="0" dirty="0" err="1">
                <a:ln>
                  <a:noFill/>
                </a:ln>
                <a:solidFill>
                  <a:srgbClr val="C00000"/>
                </a:solidFill>
                <a:effectLst/>
                <a:latin typeface="Arial" panose="020B0604020202020204" pitchFamily="34" charset="0"/>
              </a:rPr>
              <a:t>en</a:t>
            </a:r>
            <a:r>
              <a:rPr kumimoji="0" lang="en-US" altLang="en-US" sz="1800" b="0" i="0" u="none" strike="noStrike" cap="none" normalizeH="0" baseline="0" dirty="0">
                <a:ln>
                  <a:noFill/>
                </a:ln>
                <a:solidFill>
                  <a:srgbClr val="C00000"/>
                </a:solidFill>
                <a:effectLst/>
                <a:latin typeface="Arial" panose="020B0604020202020204" pitchFamily="34" charset="0"/>
              </a:rPr>
              <a:t> </a:t>
            </a:r>
            <a:r>
              <a:rPr kumimoji="0" lang="en-US" altLang="en-US" sz="1800" b="0" i="0" u="none" strike="noStrike" cap="none" normalizeH="0" baseline="0" dirty="0" err="1">
                <a:ln>
                  <a:noFill/>
                </a:ln>
                <a:solidFill>
                  <a:srgbClr val="C00000"/>
                </a:solidFill>
                <a:effectLst/>
                <a:latin typeface="Arial" panose="020B0604020202020204" pitchFamily="34" charset="0"/>
              </a:rPr>
              <a:t>su</a:t>
            </a:r>
            <a:r>
              <a:rPr kumimoji="0" lang="en-US" altLang="en-US" sz="1800" b="0" i="0" u="none" strike="noStrike" cap="none" normalizeH="0" baseline="0" dirty="0">
                <a:ln>
                  <a:noFill/>
                </a:ln>
                <a:solidFill>
                  <a:srgbClr val="C00000"/>
                </a:solidFill>
                <a:effectLst/>
                <a:latin typeface="Arial" panose="020B0604020202020204" pitchFamily="34" charset="0"/>
              </a:rPr>
              <a:t> </a:t>
            </a:r>
            <a:r>
              <a:rPr kumimoji="0" lang="en-US" altLang="en-US" sz="1800" b="0" i="0" u="none" strike="noStrike" cap="none" normalizeH="0" baseline="0" dirty="0" err="1">
                <a:ln>
                  <a:noFill/>
                </a:ln>
                <a:solidFill>
                  <a:srgbClr val="C00000"/>
                </a:solidFill>
                <a:effectLst/>
                <a:latin typeface="Arial" panose="020B0604020202020204" pitchFamily="34" charset="0"/>
              </a:rPr>
              <a:t>explicación</a:t>
            </a:r>
            <a:r>
              <a:rPr kumimoji="0" lang="en-US" altLang="en-US" sz="1800" b="0" i="0" u="none" strike="noStrike" cap="none" normalizeH="0" baseline="0" dirty="0">
                <a:ln>
                  <a:noFill/>
                </a:ln>
                <a:solidFill>
                  <a:srgbClr val="C00000"/>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rgbClr val="C00000"/>
                </a:solidFill>
                <a:effectLst/>
                <a:latin typeface="Arial" panose="020B0604020202020204" pitchFamily="34" charset="0"/>
              </a:rPr>
              <a:t>Los </a:t>
            </a:r>
            <a:r>
              <a:rPr kumimoji="0" lang="en-US" altLang="en-US" sz="1800" b="0" i="0" u="none" strike="noStrike" cap="none" normalizeH="0" baseline="0" dirty="0" err="1">
                <a:ln>
                  <a:noFill/>
                </a:ln>
                <a:solidFill>
                  <a:srgbClr val="C00000"/>
                </a:solidFill>
                <a:effectLst/>
                <a:latin typeface="Arial" panose="020B0604020202020204" pitchFamily="34" charset="0"/>
              </a:rPr>
              <a:t>equipos</a:t>
            </a:r>
            <a:r>
              <a:rPr kumimoji="0" lang="en-US" altLang="en-US" sz="1800" b="0" i="0" u="none" strike="noStrike" cap="none" normalizeH="0" baseline="0" dirty="0">
                <a:ln>
                  <a:noFill/>
                </a:ln>
                <a:solidFill>
                  <a:srgbClr val="C00000"/>
                </a:solidFill>
                <a:effectLst/>
                <a:latin typeface="Arial" panose="020B0604020202020204" pitchFamily="34" charset="0"/>
              </a:rPr>
              <a:t> </a:t>
            </a:r>
            <a:r>
              <a:rPr kumimoji="0" lang="en-US" altLang="en-US" sz="1800" b="0" i="0" u="none" strike="noStrike" cap="none" normalizeH="0" baseline="0" dirty="0" err="1">
                <a:ln>
                  <a:noFill/>
                </a:ln>
                <a:solidFill>
                  <a:srgbClr val="C00000"/>
                </a:solidFill>
                <a:effectLst/>
                <a:latin typeface="Arial" panose="020B0604020202020204" pitchFamily="34" charset="0"/>
              </a:rPr>
              <a:t>tendrán</a:t>
            </a:r>
            <a:r>
              <a:rPr kumimoji="0" lang="en-US" altLang="en-US" sz="1800" b="0" i="0" u="none" strike="noStrike" cap="none" normalizeH="0" baseline="0" dirty="0">
                <a:ln>
                  <a:noFill/>
                </a:ln>
                <a:solidFill>
                  <a:srgbClr val="C00000"/>
                </a:solidFill>
                <a:effectLst/>
                <a:latin typeface="Arial" panose="020B0604020202020204" pitchFamily="34" charset="0"/>
              </a:rPr>
              <a:t> </a:t>
            </a:r>
            <a:r>
              <a:rPr kumimoji="0" lang="en-US" altLang="en-US" sz="1800" i="0" u="none" strike="noStrike" cap="none" normalizeH="0" baseline="0" dirty="0">
                <a:ln>
                  <a:noFill/>
                </a:ln>
                <a:solidFill>
                  <a:srgbClr val="C00000"/>
                </a:solidFill>
                <a:effectLst/>
                <a:latin typeface="Arial" panose="020B0604020202020204" pitchFamily="34" charset="0"/>
              </a:rPr>
              <a:t>dos </a:t>
            </a:r>
            <a:r>
              <a:rPr kumimoji="0" lang="en-US" altLang="en-US" sz="1800" i="0" u="none" strike="noStrike" cap="none" normalizeH="0" baseline="0" dirty="0" err="1">
                <a:ln>
                  <a:noFill/>
                </a:ln>
                <a:solidFill>
                  <a:srgbClr val="C00000"/>
                </a:solidFill>
                <a:effectLst/>
                <a:latin typeface="Arial" panose="020B0604020202020204" pitchFamily="34" charset="0"/>
              </a:rPr>
              <a:t>minutos</a:t>
            </a:r>
            <a:r>
              <a:rPr kumimoji="0" lang="en-US" altLang="en-US" sz="1800" i="0" u="none" strike="noStrike" cap="none" normalizeH="0" baseline="0" dirty="0">
                <a:ln>
                  <a:noFill/>
                </a:ln>
                <a:solidFill>
                  <a:srgbClr val="C00000"/>
                </a:solidFill>
                <a:effectLst/>
                <a:latin typeface="Arial" panose="020B0604020202020204" pitchFamily="34" charset="0"/>
              </a:rPr>
              <a:t> </a:t>
            </a:r>
            <a:r>
              <a:rPr kumimoji="0" lang="en-US" altLang="en-US" sz="1800" b="0" i="0" u="none" strike="noStrike" cap="none" normalizeH="0" baseline="0" dirty="0">
                <a:ln>
                  <a:noFill/>
                </a:ln>
                <a:solidFill>
                  <a:srgbClr val="C00000"/>
                </a:solidFill>
                <a:effectLst/>
                <a:latin typeface="Arial" panose="020B0604020202020204" pitchFamily="34" charset="0"/>
              </a:rPr>
              <a:t>para </a:t>
            </a:r>
            <a:r>
              <a:rPr kumimoji="0" lang="en-US" altLang="en-US" sz="1800" b="0" i="0" u="none" strike="noStrike" cap="none" normalizeH="0" baseline="0" dirty="0" err="1">
                <a:ln>
                  <a:noFill/>
                </a:ln>
                <a:solidFill>
                  <a:srgbClr val="C00000"/>
                </a:solidFill>
                <a:effectLst/>
                <a:latin typeface="Arial" panose="020B0604020202020204" pitchFamily="34" charset="0"/>
              </a:rPr>
              <a:t>adivinar</a:t>
            </a:r>
            <a:r>
              <a:rPr kumimoji="0" lang="en-US" altLang="en-US" sz="1800" b="0" i="0" u="none" strike="noStrike" cap="none" normalizeH="0" baseline="0" dirty="0">
                <a:ln>
                  <a:noFill/>
                </a:ln>
                <a:solidFill>
                  <a:srgbClr val="C00000"/>
                </a:solidFill>
                <a:effectLst/>
                <a:latin typeface="Arial" panose="020B0604020202020204" pitchFamily="34" charset="0"/>
              </a:rPr>
              <a:t> la mayor </a:t>
            </a:r>
            <a:r>
              <a:rPr kumimoji="0" lang="en-US" altLang="en-US" sz="1800" b="0" i="0" u="none" strike="noStrike" cap="none" normalizeH="0" baseline="0" dirty="0" err="1">
                <a:ln>
                  <a:noFill/>
                </a:ln>
                <a:solidFill>
                  <a:srgbClr val="C00000"/>
                </a:solidFill>
                <a:effectLst/>
                <a:latin typeface="Arial" panose="020B0604020202020204" pitchFamily="34" charset="0"/>
              </a:rPr>
              <a:t>cantidad</a:t>
            </a:r>
            <a:r>
              <a:rPr kumimoji="0" lang="en-US" altLang="en-US" sz="1800" b="0" i="0" u="none" strike="noStrike" cap="none" normalizeH="0" baseline="0" dirty="0">
                <a:ln>
                  <a:noFill/>
                </a:ln>
                <a:solidFill>
                  <a:srgbClr val="C00000"/>
                </a:solidFill>
                <a:effectLst/>
                <a:latin typeface="Arial" panose="020B0604020202020204" pitchFamily="34" charset="0"/>
              </a:rPr>
              <a:t> de palabras </a:t>
            </a:r>
            <a:r>
              <a:rPr kumimoji="0" lang="en-US" altLang="en-US" sz="1800" b="0" i="0" u="none" strike="noStrike" cap="none" normalizeH="0" baseline="0" dirty="0" err="1">
                <a:ln>
                  <a:noFill/>
                </a:ln>
                <a:solidFill>
                  <a:srgbClr val="C00000"/>
                </a:solidFill>
                <a:effectLst/>
                <a:latin typeface="Arial" panose="020B0604020202020204" pitchFamily="34" charset="0"/>
              </a:rPr>
              <a:t>posible</a:t>
            </a:r>
            <a:r>
              <a:rPr kumimoji="0" lang="en-US" altLang="en-US" sz="1800" b="0" i="0" u="none" strike="noStrike" cap="none" normalizeH="0" baseline="0" dirty="0">
                <a:ln>
                  <a:noFill/>
                </a:ln>
                <a:solidFill>
                  <a:srgbClr val="C00000"/>
                </a:solidFill>
                <a:effectLst/>
                <a:latin typeface="Arial" panose="020B0604020202020204" pitchFamily="34" charset="0"/>
              </a:rPr>
              <a:t>. </a:t>
            </a:r>
            <a:r>
              <a:rPr kumimoji="0" lang="en-US" altLang="en-US" sz="1800" i="0" u="none" strike="noStrike" cap="none" normalizeH="0" baseline="0" dirty="0">
                <a:ln>
                  <a:noFill/>
                </a:ln>
                <a:solidFill>
                  <a:srgbClr val="C00000"/>
                </a:solidFill>
                <a:effectLst/>
                <a:latin typeface="Arial" panose="020B0604020202020204" pitchFamily="34" charset="0"/>
              </a:rPr>
              <a:t>Gana </a:t>
            </a:r>
            <a:r>
              <a:rPr kumimoji="0" lang="en-US" altLang="en-US" sz="1800" i="0" u="none" strike="noStrike" cap="none" normalizeH="0" baseline="0" dirty="0" err="1">
                <a:ln>
                  <a:noFill/>
                </a:ln>
                <a:solidFill>
                  <a:srgbClr val="C00000"/>
                </a:solidFill>
                <a:effectLst/>
                <a:latin typeface="Arial" panose="020B0604020202020204" pitchFamily="34" charset="0"/>
              </a:rPr>
              <a:t>el</a:t>
            </a:r>
            <a:r>
              <a:rPr kumimoji="0" lang="en-US" altLang="en-US" sz="1800" i="0" u="none" strike="noStrike" cap="none" normalizeH="0" baseline="0" dirty="0">
                <a:ln>
                  <a:noFill/>
                </a:ln>
                <a:solidFill>
                  <a:srgbClr val="C00000"/>
                </a:solidFill>
                <a:effectLst/>
                <a:latin typeface="Arial" panose="020B0604020202020204" pitchFamily="34" charset="0"/>
              </a:rPr>
              <a:t> </a:t>
            </a:r>
            <a:r>
              <a:rPr kumimoji="0" lang="en-US" altLang="en-US" sz="1800" i="0" u="none" strike="noStrike" cap="none" normalizeH="0" baseline="0" dirty="0" err="1">
                <a:ln>
                  <a:noFill/>
                </a:ln>
                <a:solidFill>
                  <a:srgbClr val="C00000"/>
                </a:solidFill>
                <a:effectLst/>
                <a:latin typeface="Arial" panose="020B0604020202020204" pitchFamily="34" charset="0"/>
              </a:rPr>
              <a:t>equipo</a:t>
            </a:r>
            <a:r>
              <a:rPr kumimoji="0" lang="en-US" altLang="en-US" sz="1800" i="0" u="none" strike="noStrike" cap="none" normalizeH="0" baseline="0" dirty="0">
                <a:ln>
                  <a:noFill/>
                </a:ln>
                <a:solidFill>
                  <a:srgbClr val="C00000"/>
                </a:solidFill>
                <a:effectLst/>
                <a:latin typeface="Arial" panose="020B0604020202020204" pitchFamily="34" charset="0"/>
              </a:rPr>
              <a:t> </a:t>
            </a:r>
            <a:r>
              <a:rPr kumimoji="0" lang="en-US" altLang="en-US" sz="1800" b="0" i="0" u="none" strike="noStrike" cap="none" normalizeH="0" baseline="0" dirty="0">
                <a:ln>
                  <a:noFill/>
                </a:ln>
                <a:solidFill>
                  <a:srgbClr val="C00000"/>
                </a:solidFill>
                <a:effectLst/>
                <a:latin typeface="Arial" panose="020B0604020202020204" pitchFamily="34" charset="0"/>
              </a:rPr>
              <a:t>que </a:t>
            </a:r>
            <a:r>
              <a:rPr kumimoji="0" lang="en-US" altLang="en-US" sz="1800" b="0" i="0" u="none" strike="noStrike" cap="none" normalizeH="0" baseline="0" dirty="0" err="1">
                <a:ln>
                  <a:noFill/>
                </a:ln>
                <a:solidFill>
                  <a:srgbClr val="C00000"/>
                </a:solidFill>
                <a:effectLst/>
                <a:latin typeface="Arial" panose="020B0604020202020204" pitchFamily="34" charset="0"/>
              </a:rPr>
              <a:t>adivine</a:t>
            </a:r>
            <a:r>
              <a:rPr kumimoji="0" lang="en-US" altLang="en-US" sz="1800" b="0" i="0" u="none" strike="noStrike" cap="none" normalizeH="0" baseline="0" dirty="0">
                <a:ln>
                  <a:noFill/>
                </a:ln>
                <a:solidFill>
                  <a:srgbClr val="C00000"/>
                </a:solidFill>
                <a:effectLst/>
                <a:latin typeface="Arial" panose="020B0604020202020204" pitchFamily="34" charset="0"/>
              </a:rPr>
              <a:t> </a:t>
            </a:r>
            <a:r>
              <a:rPr kumimoji="0" lang="en-US" altLang="en-US" sz="1800" b="0" i="0" u="none" strike="noStrike" cap="none" normalizeH="0" baseline="0" dirty="0" err="1">
                <a:ln>
                  <a:noFill/>
                </a:ln>
                <a:solidFill>
                  <a:srgbClr val="C00000"/>
                </a:solidFill>
                <a:effectLst/>
                <a:latin typeface="Arial" panose="020B0604020202020204" pitchFamily="34" charset="0"/>
              </a:rPr>
              <a:t>más</a:t>
            </a:r>
            <a:r>
              <a:rPr kumimoji="0" lang="en-US" altLang="en-US" sz="1800" b="0" i="0" u="none" strike="noStrike" cap="none" normalizeH="0" baseline="0" dirty="0">
                <a:ln>
                  <a:noFill/>
                </a:ln>
                <a:solidFill>
                  <a:srgbClr val="C00000"/>
                </a:solidFill>
                <a:effectLst/>
                <a:latin typeface="Arial" panose="020B0604020202020204" pitchFamily="34" charset="0"/>
              </a:rPr>
              <a:t> palabras </a:t>
            </a:r>
            <a:r>
              <a:rPr kumimoji="0" lang="en-US" altLang="en-US" sz="1800" b="0" i="0" u="none" strike="noStrike" cap="none" normalizeH="0" baseline="0" dirty="0" err="1">
                <a:ln>
                  <a:noFill/>
                </a:ln>
                <a:solidFill>
                  <a:srgbClr val="C00000"/>
                </a:solidFill>
                <a:effectLst/>
                <a:latin typeface="Arial" panose="020B0604020202020204" pitchFamily="34" charset="0"/>
              </a:rPr>
              <a:t>correctamente</a:t>
            </a:r>
            <a:r>
              <a:rPr kumimoji="0" lang="en-US" altLang="en-US" sz="1800" b="0" i="0" u="none" strike="noStrike" cap="none" normalizeH="0" baseline="0" dirty="0">
                <a:ln>
                  <a:noFill/>
                </a:ln>
                <a:solidFill>
                  <a:srgbClr val="C00000"/>
                </a:solidFill>
                <a:effectLst/>
                <a:latin typeface="Arial" panose="020B0604020202020204" pitchFamily="34" charset="0"/>
              </a:rPr>
              <a:t> </a:t>
            </a:r>
            <a:r>
              <a:rPr kumimoji="0" lang="en-US" altLang="en-US" sz="1800" b="0" i="0" u="none" strike="noStrike" cap="none" normalizeH="0" baseline="0" dirty="0" err="1">
                <a:ln>
                  <a:noFill/>
                </a:ln>
                <a:solidFill>
                  <a:srgbClr val="C00000"/>
                </a:solidFill>
                <a:effectLst/>
                <a:latin typeface="Arial" panose="020B0604020202020204" pitchFamily="34" charset="0"/>
              </a:rPr>
              <a:t>dentro</a:t>
            </a:r>
            <a:r>
              <a:rPr kumimoji="0" lang="en-US" altLang="en-US" sz="1800" b="0" i="0" u="none" strike="noStrike" cap="none" normalizeH="0" baseline="0" dirty="0">
                <a:ln>
                  <a:noFill/>
                </a:ln>
                <a:solidFill>
                  <a:srgbClr val="C00000"/>
                </a:solidFill>
                <a:effectLst/>
                <a:latin typeface="Arial" panose="020B0604020202020204" pitchFamily="34" charset="0"/>
              </a:rPr>
              <a:t> del </a:t>
            </a:r>
            <a:r>
              <a:rPr kumimoji="0" lang="en-US" altLang="en-US" sz="1800" b="0" i="0" u="none" strike="noStrike" cap="none" normalizeH="0" baseline="0" dirty="0" err="1">
                <a:ln>
                  <a:noFill/>
                </a:ln>
                <a:solidFill>
                  <a:srgbClr val="C00000"/>
                </a:solidFill>
                <a:effectLst/>
                <a:latin typeface="Arial" panose="020B0604020202020204" pitchFamily="34" charset="0"/>
              </a:rPr>
              <a:t>límite</a:t>
            </a:r>
            <a:r>
              <a:rPr kumimoji="0" lang="en-US" altLang="en-US" sz="1800" b="0" i="0" u="none" strike="noStrike" cap="none" normalizeH="0" baseline="0" dirty="0">
                <a:ln>
                  <a:noFill/>
                </a:ln>
                <a:solidFill>
                  <a:srgbClr val="C00000"/>
                </a:solidFill>
                <a:effectLst/>
                <a:latin typeface="Arial" panose="020B0604020202020204" pitchFamily="34" charset="0"/>
              </a:rPr>
              <a:t> de </a:t>
            </a:r>
            <a:r>
              <a:rPr kumimoji="0" lang="en-US" altLang="en-US" sz="1800" b="0" i="0" u="none" strike="noStrike" cap="none" normalizeH="0" baseline="0" dirty="0" err="1">
                <a:ln>
                  <a:noFill/>
                </a:ln>
                <a:solidFill>
                  <a:srgbClr val="C00000"/>
                </a:solidFill>
                <a:effectLst/>
                <a:latin typeface="Arial" panose="020B0604020202020204" pitchFamily="34" charset="0"/>
              </a:rPr>
              <a:t>tiempo</a:t>
            </a:r>
            <a:r>
              <a:rPr kumimoji="0" lang="en-US" altLang="en-US" sz="1800" b="0" i="0" u="none" strike="noStrike" cap="none" normalizeH="0" baseline="0" dirty="0">
                <a:ln>
                  <a:noFill/>
                </a:ln>
                <a:solidFill>
                  <a:srgbClr val="C00000"/>
                </a:solidFill>
                <a:effectLst/>
                <a:latin typeface="Arial" panose="020B0604020202020204" pitchFamily="34" charset="0"/>
              </a:rPr>
              <a:t>.</a:t>
            </a:r>
          </a:p>
        </p:txBody>
      </p:sp>
    </p:spTree>
    <p:extLst>
      <p:ext uri="{BB962C8B-B14F-4D97-AF65-F5344CB8AC3E}">
        <p14:creationId xmlns:p14="http://schemas.microsoft.com/office/powerpoint/2010/main" val="18957297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FDAE61-443D-22AE-D01F-9FEB677AD009}"/>
              </a:ext>
            </a:extLst>
          </p:cNvPr>
          <p:cNvSpPr>
            <a:spLocks noGrp="1"/>
          </p:cNvSpPr>
          <p:nvPr>
            <p:ph type="body" sz="quarter" idx="10"/>
          </p:nvPr>
        </p:nvSpPr>
        <p:spPr/>
        <p:txBody>
          <a:bodyPr/>
          <a:lstStyle/>
          <a:p>
            <a:r>
              <a:rPr lang="en-US">
                <a:solidFill>
                  <a:schemeClr val="accent2"/>
                </a:solidFill>
                <a:latin typeface="Georgia"/>
                <a:cs typeface="Arial"/>
              </a:rPr>
              <a:t>See you soon at the Meadows Museum!</a:t>
            </a:r>
            <a:endParaRPr lang="en-US">
              <a:solidFill>
                <a:schemeClr val="accent2"/>
              </a:solidFill>
              <a:latin typeface="Georgia"/>
            </a:endParaRPr>
          </a:p>
        </p:txBody>
      </p:sp>
    </p:spTree>
    <p:extLst>
      <p:ext uri="{BB962C8B-B14F-4D97-AF65-F5344CB8AC3E}">
        <p14:creationId xmlns:p14="http://schemas.microsoft.com/office/powerpoint/2010/main" val="33168617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8AA95-6105-B051-0AF1-D96E3B7F6AB8}"/>
              </a:ext>
            </a:extLst>
          </p:cNvPr>
          <p:cNvSpPr>
            <a:spLocks noGrp="1"/>
          </p:cNvSpPr>
          <p:nvPr>
            <p:ph type="title"/>
          </p:nvPr>
        </p:nvSpPr>
        <p:spPr>
          <a:xfrm>
            <a:off x="4863402" y="2195513"/>
            <a:ext cx="7137407" cy="2466975"/>
          </a:xfrm>
        </p:spPr>
        <p:txBody>
          <a:bodyPr anchor="b">
            <a:normAutofit/>
          </a:bodyPr>
          <a:lstStyle/>
          <a:p>
            <a:r>
              <a:rPr lang="es-ES" dirty="0"/>
              <a:t>¿Por qué crees que los museos son importantes?</a:t>
            </a:r>
          </a:p>
        </p:txBody>
      </p:sp>
      <p:pic>
        <p:nvPicPr>
          <p:cNvPr id="10" name="Content Placeholder 6" descr="A picture containing gallery, indoor, scene, picture frame&#10;&#10;Description automatically generated">
            <a:extLst>
              <a:ext uri="{FF2B5EF4-FFF2-40B4-BE49-F238E27FC236}">
                <a16:creationId xmlns:a16="http://schemas.microsoft.com/office/drawing/2014/main" id="{EC764A75-2B0D-CCD5-AE7E-D7EBF22BAA5D}"/>
              </a:ext>
            </a:extLst>
          </p:cNvPr>
          <p:cNvPicPr>
            <a:picLocks noGrp="1" noChangeAspect="1"/>
          </p:cNvPicPr>
          <p:nvPr>
            <p:ph sz="quarter" idx="14"/>
          </p:nvPr>
        </p:nvPicPr>
        <p:blipFill rotWithShape="1">
          <a:blip r:embed="rId3"/>
          <a:srcRect l="14833" r="35180"/>
          <a:stretch/>
        </p:blipFill>
        <p:spPr>
          <a:xfrm>
            <a:off x="20" y="10"/>
            <a:ext cx="4570789" cy="6857990"/>
          </a:xfrm>
          <a:noFill/>
        </p:spPr>
      </p:pic>
    </p:spTree>
    <p:extLst>
      <p:ext uri="{BB962C8B-B14F-4D97-AF65-F5344CB8AC3E}">
        <p14:creationId xmlns:p14="http://schemas.microsoft.com/office/powerpoint/2010/main" val="1087184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974B1D-A546-6389-94D0-338ACD7EF9B4}"/>
              </a:ext>
            </a:extLst>
          </p:cNvPr>
          <p:cNvSpPr>
            <a:spLocks noGrp="1"/>
          </p:cNvSpPr>
          <p:nvPr>
            <p:ph type="title"/>
          </p:nvPr>
        </p:nvSpPr>
        <p:spPr>
          <a:xfrm>
            <a:off x="4863402" y="541768"/>
            <a:ext cx="7137407" cy="1643490"/>
          </a:xfrm>
        </p:spPr>
        <p:txBody>
          <a:bodyPr anchor="b">
            <a:normAutofit/>
          </a:bodyPr>
          <a:lstStyle/>
          <a:p>
            <a:r>
              <a:rPr lang="en-US" sz="4400" dirty="0"/>
              <a:t>El Meadows Museum …</a:t>
            </a:r>
          </a:p>
        </p:txBody>
      </p:sp>
      <p:sp>
        <p:nvSpPr>
          <p:cNvPr id="12" name="Text Placeholder 11">
            <a:extLst>
              <a:ext uri="{FF2B5EF4-FFF2-40B4-BE49-F238E27FC236}">
                <a16:creationId xmlns:a16="http://schemas.microsoft.com/office/drawing/2014/main" id="{5E54DD12-15DF-3363-E104-D0F1B0DA7E21}"/>
              </a:ext>
            </a:extLst>
          </p:cNvPr>
          <p:cNvSpPr>
            <a:spLocks noGrp="1"/>
          </p:cNvSpPr>
          <p:nvPr>
            <p:ph type="body" sz="quarter" idx="12"/>
          </p:nvPr>
        </p:nvSpPr>
        <p:spPr>
          <a:xfrm>
            <a:off x="4860541" y="2349088"/>
            <a:ext cx="7137406" cy="2487484"/>
          </a:xfrm>
        </p:spPr>
        <p:txBody>
          <a:bodyPr anchor="ctr">
            <a:noAutofit/>
          </a:bodyPr>
          <a:lstStyle/>
          <a:p>
            <a:pPr marL="457200" indent="-457200">
              <a:spcAft>
                <a:spcPts val="600"/>
              </a:spcAft>
              <a:buFont typeface="Arial"/>
              <a:buChar char="•"/>
            </a:pPr>
            <a:r>
              <a:rPr lang="es-ES" dirty="0"/>
              <a:t>es un museo de arte de España.</a:t>
            </a:r>
          </a:p>
          <a:p>
            <a:pPr marL="457200" indent="-457200">
              <a:spcAft>
                <a:spcPts val="600"/>
              </a:spcAft>
              <a:buFont typeface="Arial"/>
              <a:buChar char="•"/>
            </a:pPr>
            <a:r>
              <a:rPr lang="es-ES" dirty="0"/>
              <a:t>se encuentra en el campus de la Southern Methodist University en Dallas.</a:t>
            </a:r>
          </a:p>
          <a:p>
            <a:pPr marL="457200" indent="-457200">
              <a:spcAft>
                <a:spcPts val="600"/>
              </a:spcAft>
              <a:buFont typeface="Arial"/>
              <a:buChar char="•"/>
            </a:pPr>
            <a:r>
              <a:rPr lang="es-ES" dirty="0">
                <a:latin typeface="Arial"/>
                <a:cs typeface="Arial"/>
              </a:rPr>
              <a:t>fue fundado por Algur H. Meadows.</a:t>
            </a:r>
            <a:endParaRPr lang="es-ES" dirty="0"/>
          </a:p>
          <a:p>
            <a:pPr marL="457200" indent="-457200">
              <a:spcAft>
                <a:spcPts val="600"/>
              </a:spcAft>
              <a:buFont typeface="Arial"/>
              <a:buChar char="•"/>
            </a:pPr>
            <a:r>
              <a:rPr lang="es-ES" dirty="0">
                <a:latin typeface="Arial"/>
                <a:cs typeface="Arial"/>
              </a:rPr>
              <a:t>se inauguró en 1965. </a:t>
            </a:r>
            <a:endParaRPr lang="es-ES" dirty="0"/>
          </a:p>
        </p:txBody>
      </p:sp>
      <p:sp>
        <p:nvSpPr>
          <p:cNvPr id="6" name="Text Placeholder 5">
            <a:extLst>
              <a:ext uri="{FF2B5EF4-FFF2-40B4-BE49-F238E27FC236}">
                <a16:creationId xmlns:a16="http://schemas.microsoft.com/office/drawing/2014/main" id="{C83E3542-8083-C284-E7DE-8DC1C3332B24}"/>
              </a:ext>
            </a:extLst>
          </p:cNvPr>
          <p:cNvSpPr>
            <a:spLocks noGrp="1"/>
          </p:cNvSpPr>
          <p:nvPr>
            <p:ph type="body" sz="quarter" idx="13"/>
          </p:nvPr>
        </p:nvSpPr>
        <p:spPr>
          <a:xfrm>
            <a:off x="4860547" y="5000402"/>
            <a:ext cx="7137400" cy="425566"/>
          </a:xfrm>
        </p:spPr>
        <p:txBody>
          <a:bodyPr anchor="ctr">
            <a:normAutofit/>
          </a:bodyPr>
          <a:lstStyle/>
          <a:p>
            <a:pPr marL="0" indent="0">
              <a:spcAft>
                <a:spcPts val="600"/>
              </a:spcAft>
            </a:pPr>
            <a:r>
              <a:rPr lang="en-US" dirty="0"/>
              <a:t>¿</a:t>
            </a:r>
            <a:r>
              <a:rPr lang="es-ES" dirty="0"/>
              <a:t>Cuántos años tiene el museo hoy?</a:t>
            </a:r>
          </a:p>
        </p:txBody>
      </p:sp>
      <p:pic>
        <p:nvPicPr>
          <p:cNvPr id="18" name="Content Placeholder 14" descr="A picture containing outdoor, sky, building, architecture&#10;&#10;Description automatically generated">
            <a:extLst>
              <a:ext uri="{FF2B5EF4-FFF2-40B4-BE49-F238E27FC236}">
                <a16:creationId xmlns:a16="http://schemas.microsoft.com/office/drawing/2014/main" id="{EDFE101A-5E76-9C48-9DCA-B2A0E2F40BE0}"/>
              </a:ext>
            </a:extLst>
          </p:cNvPr>
          <p:cNvPicPr>
            <a:picLocks noGrp="1" noChangeAspect="1"/>
          </p:cNvPicPr>
          <p:nvPr>
            <p:ph sz="quarter" idx="14"/>
          </p:nvPr>
        </p:nvPicPr>
        <p:blipFill rotWithShape="1">
          <a:blip r:embed="rId3"/>
          <a:srcRect l="21607" r="8967"/>
          <a:stretch/>
        </p:blipFill>
        <p:spPr>
          <a:xfrm>
            <a:off x="20" y="10"/>
            <a:ext cx="4570789" cy="6857990"/>
          </a:xfrm>
          <a:noFill/>
        </p:spPr>
      </p:pic>
    </p:spTree>
    <p:extLst>
      <p:ext uri="{BB962C8B-B14F-4D97-AF65-F5344CB8AC3E}">
        <p14:creationId xmlns:p14="http://schemas.microsoft.com/office/powerpoint/2010/main" val="6312236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 calcmode="lin" valueType="num">
                                      <p:cBhvr additive="base">
                                        <p:cTn id="25" dur="500" fill="hold"/>
                                        <p:tgtEl>
                                          <p:spTgt spid="12">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 calcmode="lin" valueType="num">
                                      <p:cBhvr additive="base">
                                        <p:cTn id="31"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A45FD-301C-F854-0912-20378A333E02}"/>
              </a:ext>
            </a:extLst>
          </p:cNvPr>
          <p:cNvSpPr>
            <a:spLocks noGrp="1"/>
          </p:cNvSpPr>
          <p:nvPr>
            <p:ph type="title"/>
          </p:nvPr>
        </p:nvSpPr>
        <p:spPr>
          <a:xfrm>
            <a:off x="4860967" y="1556375"/>
            <a:ext cx="7137407" cy="932479"/>
          </a:xfrm>
        </p:spPr>
        <p:txBody>
          <a:bodyPr>
            <a:normAutofit/>
          </a:bodyPr>
          <a:lstStyle/>
          <a:p>
            <a:r>
              <a:rPr lang="es-ES" dirty="0">
                <a:latin typeface="Georgia"/>
                <a:cs typeface="Arial"/>
              </a:rPr>
              <a:t>Cuando llegues, …</a:t>
            </a:r>
            <a:endParaRPr lang="es-ES" dirty="0"/>
          </a:p>
        </p:txBody>
      </p:sp>
      <p:sp>
        <p:nvSpPr>
          <p:cNvPr id="3" name="Text Placeholder 2">
            <a:extLst>
              <a:ext uri="{FF2B5EF4-FFF2-40B4-BE49-F238E27FC236}">
                <a16:creationId xmlns:a16="http://schemas.microsoft.com/office/drawing/2014/main" id="{25B17959-6B89-8719-816D-2E292423926D}"/>
              </a:ext>
            </a:extLst>
          </p:cNvPr>
          <p:cNvSpPr>
            <a:spLocks noGrp="1"/>
          </p:cNvSpPr>
          <p:nvPr>
            <p:ph type="body" sz="quarter" idx="12"/>
          </p:nvPr>
        </p:nvSpPr>
        <p:spPr>
          <a:xfrm>
            <a:off x="4860968" y="2589445"/>
            <a:ext cx="7137406" cy="1880291"/>
          </a:xfrm>
        </p:spPr>
        <p:txBody>
          <a:bodyPr/>
          <a:lstStyle/>
          <a:p>
            <a:pPr marL="0" indent="0"/>
            <a:r>
              <a:rPr lang="es-ES" i="0" dirty="0">
                <a:effectLst/>
              </a:rPr>
              <a:t>el autobús te dejará frente al museo. subirás por las escaleras o utilizarás el ascensor del estacionamiento para llegar a la entrada del museo.</a:t>
            </a:r>
            <a:endParaRPr lang="en-US" dirty="0"/>
          </a:p>
        </p:txBody>
      </p:sp>
      <p:pic>
        <p:nvPicPr>
          <p:cNvPr id="7" name="Picture 6">
            <a:extLst>
              <a:ext uri="{FF2B5EF4-FFF2-40B4-BE49-F238E27FC236}">
                <a16:creationId xmlns:a16="http://schemas.microsoft.com/office/drawing/2014/main" id="{19050907-C1F9-4062-EDAA-A44A43BCDC3B}"/>
              </a:ext>
            </a:extLst>
          </p:cNvPr>
          <p:cNvPicPr>
            <a:picLocks noChangeAspect="1"/>
          </p:cNvPicPr>
          <p:nvPr/>
        </p:nvPicPr>
        <p:blipFill rotWithShape="1">
          <a:blip r:embed="rId2"/>
          <a:srcRect l="29848" t="24581" r="11344" b="5459"/>
          <a:stretch/>
        </p:blipFill>
        <p:spPr>
          <a:xfrm>
            <a:off x="0" y="0"/>
            <a:ext cx="4570809" cy="3451050"/>
          </a:xfrm>
          <a:prstGeom prst="rect">
            <a:avLst/>
          </a:prstGeom>
        </p:spPr>
      </p:pic>
      <p:pic>
        <p:nvPicPr>
          <p:cNvPr id="8" name="Picture 7">
            <a:extLst>
              <a:ext uri="{FF2B5EF4-FFF2-40B4-BE49-F238E27FC236}">
                <a16:creationId xmlns:a16="http://schemas.microsoft.com/office/drawing/2014/main" id="{F86EBABC-FABA-737E-2784-08767A1A251D}"/>
              </a:ext>
            </a:extLst>
          </p:cNvPr>
          <p:cNvPicPr>
            <a:picLocks noChangeAspect="1"/>
          </p:cNvPicPr>
          <p:nvPr/>
        </p:nvPicPr>
        <p:blipFill rotWithShape="1">
          <a:blip r:embed="rId3"/>
          <a:srcRect l="13472" t="12356" r="21632" b="19037"/>
          <a:stretch/>
        </p:blipFill>
        <p:spPr>
          <a:xfrm>
            <a:off x="0" y="3257391"/>
            <a:ext cx="4570809" cy="3617842"/>
          </a:xfrm>
          <a:prstGeom prst="rect">
            <a:avLst/>
          </a:prstGeom>
        </p:spPr>
      </p:pic>
      <p:sp>
        <p:nvSpPr>
          <p:cNvPr id="6" name="Content Placeholder 5">
            <a:extLst>
              <a:ext uri="{FF2B5EF4-FFF2-40B4-BE49-F238E27FC236}">
                <a16:creationId xmlns:a16="http://schemas.microsoft.com/office/drawing/2014/main" id="{6B272DE5-6431-C94A-467C-388B9F76B053}"/>
              </a:ext>
            </a:extLst>
          </p:cNvPr>
          <p:cNvSpPr>
            <a:spLocks noGrp="1"/>
          </p:cNvSpPr>
          <p:nvPr>
            <p:ph sz="quarter" idx="14"/>
          </p:nvPr>
        </p:nvSpPr>
        <p:spPr/>
        <p:txBody>
          <a:bodyPr/>
          <a:lstStyle/>
          <a:p>
            <a:endParaRPr lang="en-US" dirty="0"/>
          </a:p>
        </p:txBody>
      </p:sp>
    </p:spTree>
    <p:extLst>
      <p:ext uri="{BB962C8B-B14F-4D97-AF65-F5344CB8AC3E}">
        <p14:creationId xmlns:p14="http://schemas.microsoft.com/office/powerpoint/2010/main" val="11337878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89CD9-3991-01B6-228C-E5FEEF6F3065}"/>
              </a:ext>
            </a:extLst>
          </p:cNvPr>
          <p:cNvSpPr>
            <a:spLocks noGrp="1"/>
          </p:cNvSpPr>
          <p:nvPr>
            <p:ph type="title"/>
          </p:nvPr>
        </p:nvSpPr>
        <p:spPr>
          <a:xfrm>
            <a:off x="4863402" y="541768"/>
            <a:ext cx="7137407" cy="1986933"/>
          </a:xfrm>
        </p:spPr>
        <p:txBody>
          <a:bodyPr>
            <a:normAutofit/>
          </a:bodyPr>
          <a:lstStyle/>
          <a:p>
            <a:r>
              <a:rPr lang="es-ES" dirty="0">
                <a:latin typeface="Georgia"/>
                <a:cs typeface="Arial"/>
              </a:rPr>
              <a:t>Cuando entres al museo, …</a:t>
            </a:r>
          </a:p>
        </p:txBody>
      </p:sp>
      <p:sp>
        <p:nvSpPr>
          <p:cNvPr id="3" name="Text Placeholder 2">
            <a:extLst>
              <a:ext uri="{FF2B5EF4-FFF2-40B4-BE49-F238E27FC236}">
                <a16:creationId xmlns:a16="http://schemas.microsoft.com/office/drawing/2014/main" id="{2541384F-9A93-3C33-DDB6-821392633D81}"/>
              </a:ext>
            </a:extLst>
          </p:cNvPr>
          <p:cNvSpPr>
            <a:spLocks noGrp="1"/>
          </p:cNvSpPr>
          <p:nvPr>
            <p:ph type="body" sz="quarter" idx="12"/>
          </p:nvPr>
        </p:nvSpPr>
        <p:spPr>
          <a:xfrm>
            <a:off x="4864560" y="2607736"/>
            <a:ext cx="7137406" cy="1800599"/>
          </a:xfrm>
        </p:spPr>
        <p:txBody>
          <a:bodyPr/>
          <a:lstStyle/>
          <a:p>
            <a:pPr marL="0" indent="0"/>
            <a:r>
              <a:rPr lang="es-ES" dirty="0">
                <a:solidFill>
                  <a:schemeClr val="accent2"/>
                </a:solidFill>
                <a:latin typeface="Arial"/>
                <a:cs typeface="Arial"/>
              </a:rPr>
              <a:t>tu maestro se registrará en la recepción y tu guía te recibirá en el vestíbulo. El guía es el encargado de guiarte por las galerías. </a:t>
            </a:r>
            <a:endParaRPr lang="en-US" dirty="0">
              <a:solidFill>
                <a:schemeClr val="accent2"/>
              </a:solidFill>
            </a:endParaRPr>
          </a:p>
        </p:txBody>
      </p:sp>
      <p:sp>
        <p:nvSpPr>
          <p:cNvPr id="8" name="Content Placeholder 7">
            <a:extLst>
              <a:ext uri="{FF2B5EF4-FFF2-40B4-BE49-F238E27FC236}">
                <a16:creationId xmlns:a16="http://schemas.microsoft.com/office/drawing/2014/main" id="{7ACFC613-C86B-594E-0FC2-B5599CF6E247}"/>
              </a:ext>
            </a:extLst>
          </p:cNvPr>
          <p:cNvSpPr>
            <a:spLocks noGrp="1"/>
          </p:cNvSpPr>
          <p:nvPr>
            <p:ph sz="quarter" idx="14"/>
          </p:nvPr>
        </p:nvSpPr>
        <p:spPr/>
        <p:txBody>
          <a:bodyPr/>
          <a:lstStyle/>
          <a:p>
            <a:endParaRPr lang="en-US" dirty="0"/>
          </a:p>
        </p:txBody>
      </p:sp>
      <p:pic>
        <p:nvPicPr>
          <p:cNvPr id="5" name="Picture 4">
            <a:extLst>
              <a:ext uri="{FF2B5EF4-FFF2-40B4-BE49-F238E27FC236}">
                <a16:creationId xmlns:a16="http://schemas.microsoft.com/office/drawing/2014/main" id="{182388B0-E694-7A5A-049D-84FA1A9CFA3F}"/>
              </a:ext>
            </a:extLst>
          </p:cNvPr>
          <p:cNvPicPr>
            <a:picLocks noChangeAspect="1"/>
          </p:cNvPicPr>
          <p:nvPr/>
        </p:nvPicPr>
        <p:blipFill rotWithShape="1">
          <a:blip r:embed="rId2"/>
          <a:srcRect l="34564" r="29953"/>
          <a:stretch/>
        </p:blipFill>
        <p:spPr>
          <a:xfrm>
            <a:off x="0" y="0"/>
            <a:ext cx="4570809" cy="6858000"/>
          </a:xfrm>
          <a:prstGeom prst="rect">
            <a:avLst/>
          </a:prstGeom>
        </p:spPr>
      </p:pic>
    </p:spTree>
    <p:extLst>
      <p:ext uri="{BB962C8B-B14F-4D97-AF65-F5344CB8AC3E}">
        <p14:creationId xmlns:p14="http://schemas.microsoft.com/office/powerpoint/2010/main" val="31066892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65AEF-D831-0318-458D-050CD1E582C7}"/>
              </a:ext>
            </a:extLst>
          </p:cNvPr>
          <p:cNvSpPr>
            <a:spLocks noGrp="1"/>
          </p:cNvSpPr>
          <p:nvPr>
            <p:ph type="title"/>
          </p:nvPr>
        </p:nvSpPr>
        <p:spPr>
          <a:xfrm>
            <a:off x="4863402" y="541767"/>
            <a:ext cx="7137407" cy="2522114"/>
          </a:xfrm>
        </p:spPr>
        <p:txBody>
          <a:bodyPr/>
          <a:lstStyle/>
          <a:p>
            <a:r>
              <a:rPr lang="es-ES" dirty="0">
                <a:latin typeface="Georgia"/>
                <a:cs typeface="Arial"/>
              </a:rPr>
              <a:t>Para llegar a las  galerías, …</a:t>
            </a:r>
          </a:p>
        </p:txBody>
      </p:sp>
      <p:sp>
        <p:nvSpPr>
          <p:cNvPr id="3" name="Text Placeholder 2">
            <a:extLst>
              <a:ext uri="{FF2B5EF4-FFF2-40B4-BE49-F238E27FC236}">
                <a16:creationId xmlns:a16="http://schemas.microsoft.com/office/drawing/2014/main" id="{1D4398B6-312C-8325-F94E-71AEE6463A1D}"/>
              </a:ext>
            </a:extLst>
          </p:cNvPr>
          <p:cNvSpPr>
            <a:spLocks noGrp="1"/>
          </p:cNvSpPr>
          <p:nvPr>
            <p:ph type="body" sz="quarter" idx="12"/>
          </p:nvPr>
        </p:nvSpPr>
        <p:spPr>
          <a:xfrm>
            <a:off x="4868151" y="3196803"/>
            <a:ext cx="7137406" cy="730239"/>
          </a:xfrm>
        </p:spPr>
        <p:txBody>
          <a:bodyPr/>
          <a:lstStyle/>
          <a:p>
            <a:pPr marL="0" indent="0"/>
            <a:r>
              <a:rPr lang="es-ES" dirty="0"/>
              <a:t>puedes subir las escaleras o tomar el ascensor.</a:t>
            </a:r>
          </a:p>
        </p:txBody>
      </p:sp>
      <p:sp>
        <p:nvSpPr>
          <p:cNvPr id="5" name="Content Placeholder 4">
            <a:extLst>
              <a:ext uri="{FF2B5EF4-FFF2-40B4-BE49-F238E27FC236}">
                <a16:creationId xmlns:a16="http://schemas.microsoft.com/office/drawing/2014/main" id="{D1293F38-968C-0520-9B69-8CFD29957E5A}"/>
              </a:ext>
            </a:extLst>
          </p:cNvPr>
          <p:cNvSpPr>
            <a:spLocks noGrp="1"/>
          </p:cNvSpPr>
          <p:nvPr>
            <p:ph sz="quarter" idx="14"/>
          </p:nvPr>
        </p:nvSpPr>
        <p:spPr/>
        <p:txBody>
          <a:bodyPr/>
          <a:lstStyle/>
          <a:p>
            <a:endParaRPr lang="en-US" dirty="0"/>
          </a:p>
        </p:txBody>
      </p:sp>
      <p:pic>
        <p:nvPicPr>
          <p:cNvPr id="6" name="Picture 5">
            <a:extLst>
              <a:ext uri="{FF2B5EF4-FFF2-40B4-BE49-F238E27FC236}">
                <a16:creationId xmlns:a16="http://schemas.microsoft.com/office/drawing/2014/main" id="{F9935A32-9B78-7F2E-7FED-8E64CE3B3EA2}"/>
              </a:ext>
            </a:extLst>
          </p:cNvPr>
          <p:cNvPicPr>
            <a:picLocks noChangeAspect="1"/>
          </p:cNvPicPr>
          <p:nvPr/>
        </p:nvPicPr>
        <p:blipFill rotWithShape="1">
          <a:blip r:embed="rId2"/>
          <a:srcRect l="19707" t="9923"/>
          <a:stretch/>
        </p:blipFill>
        <p:spPr>
          <a:xfrm>
            <a:off x="-1" y="0"/>
            <a:ext cx="4570809" cy="6858000"/>
          </a:xfrm>
          <a:prstGeom prst="rect">
            <a:avLst/>
          </a:prstGeom>
        </p:spPr>
      </p:pic>
    </p:spTree>
    <p:extLst>
      <p:ext uri="{BB962C8B-B14F-4D97-AF65-F5344CB8AC3E}">
        <p14:creationId xmlns:p14="http://schemas.microsoft.com/office/powerpoint/2010/main" val="25683913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heme/theme1.xml><?xml version="1.0" encoding="utf-8"?>
<a:theme xmlns:a="http://schemas.openxmlformats.org/drawingml/2006/main" name="DRAFT-Marcom-New-Brand-Template-2019-DRAFT-v1.5">
  <a:themeElements>
    <a:clrScheme name="Custom 1">
      <a:dk1>
        <a:srgbClr val="000000"/>
      </a:dk1>
      <a:lt1>
        <a:sysClr val="window" lastClr="FFFFFF"/>
      </a:lt1>
      <a:dk2>
        <a:srgbClr val="000000"/>
      </a:dk2>
      <a:lt2>
        <a:srgbClr val="E7E6E6"/>
      </a:lt2>
      <a:accent1>
        <a:srgbClr val="354CA1"/>
      </a:accent1>
      <a:accent2>
        <a:srgbClr val="CC0035"/>
      </a:accent2>
      <a:accent3>
        <a:srgbClr val="F9C80E"/>
      </a:accent3>
      <a:accent4>
        <a:srgbClr val="FF1053"/>
      </a:accent4>
      <a:accent5>
        <a:srgbClr val="59C3C3"/>
      </a:accent5>
      <a:accent6>
        <a:srgbClr val="262626"/>
      </a:accent6>
      <a:hlink>
        <a:srgbClr val="066DD4"/>
      </a:hlink>
      <a:folHlink>
        <a:srgbClr val="CB3997"/>
      </a:folHlink>
    </a:clrScheme>
    <a:fontScheme name="SMU 2019">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Brand Styleguide-template.pptx" id="{AAC239A1-C9C6-48F7-948A-CD97C42D0AF7}" vid="{59AB1950-129A-41F8-9EAD-B368FC9CB496}"/>
    </a:ext>
  </a:extLst>
</a:theme>
</file>

<file path=ppt/theme/theme2.xml><?xml version="1.0" encoding="utf-8"?>
<a:theme xmlns:a="http://schemas.openxmlformats.org/drawingml/2006/main" name="Office Theme">
  <a:themeElements>
    <a:clrScheme name="SMU 2019">
      <a:dk1>
        <a:srgbClr val="000000"/>
      </a:dk1>
      <a:lt1>
        <a:sysClr val="window" lastClr="FFFFFF"/>
      </a:lt1>
      <a:dk2>
        <a:srgbClr val="000000"/>
      </a:dk2>
      <a:lt2>
        <a:srgbClr val="E7E6E6"/>
      </a:lt2>
      <a:accent1>
        <a:srgbClr val="354CA1"/>
      </a:accent1>
      <a:accent2>
        <a:srgbClr val="CC0035"/>
      </a:accent2>
      <a:accent3>
        <a:srgbClr val="FF1053"/>
      </a:accent3>
      <a:accent4>
        <a:srgbClr val="F9C80E"/>
      </a:accent4>
      <a:accent5>
        <a:srgbClr val="59C3C3"/>
      </a:accent5>
      <a:accent6>
        <a:srgbClr val="262626"/>
      </a:accent6>
      <a:hlink>
        <a:srgbClr val="066DD4"/>
      </a:hlink>
      <a:folHlink>
        <a:srgbClr val="CB3997"/>
      </a:folHlink>
    </a:clrScheme>
    <a:fontScheme name="SMU 20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 Id="rId4" Type="http://schemas.microsoft.com/office/2011/relationships/webextension" Target="webextension4.xml"/></Relationships>
</file>

<file path=ppt/webextensions/taskpanes.xml><?xml version="1.0" encoding="utf-8"?>
<wetp:taskpanes xmlns:wetp="http://schemas.microsoft.com/office/webextensions/taskpanes/2010/11">
  <wetp:taskpane dockstate="right" visibility="0" width="350" row="4">
    <wetp:webextensionref xmlns:r="http://schemas.openxmlformats.org/officeDocument/2006/relationships" r:id="rId1"/>
  </wetp:taskpane>
  <wetp:taskpane dockstate="right" visibility="0" width="350" row="5">
    <wetp:webextensionref xmlns:r="http://schemas.openxmlformats.org/officeDocument/2006/relationships" r:id="rId2"/>
  </wetp:taskpane>
  <wetp:taskpane dockstate="right" visibility="0" width="350" row="6">
    <wetp:webextensionref xmlns:r="http://schemas.openxmlformats.org/officeDocument/2006/relationships" r:id="rId3"/>
  </wetp:taskpane>
  <wetp:taskpane dockstate="right" visibility="0" width="350" row="7">
    <wetp:webextensionref xmlns:r="http://schemas.openxmlformats.org/officeDocument/2006/relationships" r:id="rId4"/>
  </wetp:taskpane>
</wetp:taskpanes>
</file>

<file path=ppt/webextensions/webextension1.xml><?xml version="1.0" encoding="utf-8"?>
<we:webextension xmlns:we="http://schemas.microsoft.com/office/webextensions/webextension/2010/11" id="{F46F5C60-735F-426F-B739-20E46EBD2D24}">
  <we:reference id="wa104380907" version="1.0.0.0" store="en-US" storeType="OMEX"/>
  <we:alternateReferences>
    <we:reference id="WA104380907" version="1.0.0.0" store="WA104380907"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364C9A25-6582-43EF-B99F-F947905DA784}">
  <we:reference id="wa104178141" version="3.10.0.197" store="en-US" storeType="OMEX"/>
  <we:alternateReferences>
    <we:reference id="WA104178141" version="3.10.0.197" store="WA104178141"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0F5F422E-648B-48B0-8D72-60FE1CC6659D}">
  <we:reference id="wa104380121" version="2.0.0.0" store="en-US" storeType="OMEX"/>
  <we:alternateReferences>
    <we:reference id="WA104380121" version="2.0.0.0" store="WA104380121" storeType="OMEX"/>
  </we:alternateReferences>
  <we:properties/>
  <we:bindings/>
  <we:snapshot xmlns:r="http://schemas.openxmlformats.org/officeDocument/2006/relationships"/>
</we:webextension>
</file>

<file path=ppt/webextensions/webextension4.xml><?xml version="1.0" encoding="utf-8"?>
<we:webextension xmlns:we="http://schemas.microsoft.com/office/webextensions/webextension/2010/11" id="{BF0B89F5-F4A8-442B-9F20-172DE3AC2A60}">
  <we:reference id="wa104379279" version="2.1.0.0" store="en-US" storeType="OMEX"/>
  <we:alternateReferences>
    <we:reference id="WA104379279" version="2.1.0.0" store="WA104379279"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6787ba8-fb2b-49e2-bffe-4f6ed6309e4f">
      <Terms xmlns="http://schemas.microsoft.com/office/infopath/2007/PartnerControls"/>
    </lcf76f155ced4ddcb4097134ff3c332f>
    <TaxCatchAll xmlns="bb0f6e45-8655-46be-92c4-3cf099d4c902" xsi:nil="true"/>
    <SharedWithUsers xmlns="bb0f6e45-8655-46be-92c4-3cf099d4c902">
      <UserInfo>
        <DisplayName>Sanger, Carrie</DisplayName>
        <AccountId>41</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D9F1B02E2194A46BDD9DA62E77B1CD4" ma:contentTypeVersion="18" ma:contentTypeDescription="Create a new document." ma:contentTypeScope="" ma:versionID="d0581ac1731fc9d8dcc015599f6e52dd">
  <xsd:schema xmlns:xsd="http://www.w3.org/2001/XMLSchema" xmlns:xs="http://www.w3.org/2001/XMLSchema" xmlns:p="http://schemas.microsoft.com/office/2006/metadata/properties" xmlns:ns2="26787ba8-fb2b-49e2-bffe-4f6ed6309e4f" xmlns:ns3="bb0f6e45-8655-46be-92c4-3cf099d4c902" targetNamespace="http://schemas.microsoft.com/office/2006/metadata/properties" ma:root="true" ma:fieldsID="dd0e30a5ffa47cd93281b295f56f7754" ns2:_="" ns3:_="">
    <xsd:import namespace="26787ba8-fb2b-49e2-bffe-4f6ed6309e4f"/>
    <xsd:import namespace="bb0f6e45-8655-46be-92c4-3cf099d4c90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787ba8-fb2b-49e2-bffe-4f6ed6309e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51a94d3-361c-4fb2-8e79-cb69b3aef04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0f6e45-8655-46be-92c4-3cf099d4c90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92c14d3-2889-47b0-80a2-fe2991bd4f14}" ma:internalName="TaxCatchAll" ma:showField="CatchAllData" ma:web="bb0f6e45-8655-46be-92c4-3cf099d4c9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055858-D55E-4C41-8DE7-F9B8E87C8789}">
  <ds:schemaRefs>
    <ds:schemaRef ds:uri="http://schemas.microsoft.com/sharepoint/v3/contenttype/forms"/>
  </ds:schemaRefs>
</ds:datastoreItem>
</file>

<file path=customXml/itemProps2.xml><?xml version="1.0" encoding="utf-8"?>
<ds:datastoreItem xmlns:ds="http://schemas.openxmlformats.org/officeDocument/2006/customXml" ds:itemID="{88D31750-5B35-43B6-895F-B1F88EFC767C}">
  <ds:schemaRefs>
    <ds:schemaRef ds:uri="26787ba8-fb2b-49e2-bffe-4f6ed6309e4f"/>
    <ds:schemaRef ds:uri="bb0f6e45-8655-46be-92c4-3cf099d4c902"/>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0E3844C-F105-4BCB-93F6-740899C2DF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787ba8-fb2b-49e2-bffe-4f6ed6309e4f"/>
    <ds:schemaRef ds:uri="bb0f6e45-8655-46be-92c4-3cf099d4c9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SMU-Template-Full-07.05.19</Template>
  <TotalTime>118</TotalTime>
  <Words>1923</Words>
  <Application>Microsoft Office PowerPoint</Application>
  <PresentationFormat>Custom</PresentationFormat>
  <Paragraphs>138</Paragraphs>
  <Slides>49</Slides>
  <Notes>3</Notes>
  <HiddenSlides>0</HiddenSlides>
  <MMClips>1</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DRAFT-Marcom-New-Brand-Template-2019-DRAFT-v1.5</vt:lpstr>
      <vt:lpstr>Meadows Museum</vt:lpstr>
      <vt:lpstr>Objetivos de aprendizaje</vt:lpstr>
      <vt:lpstr>¿Has estado antes en un museo? ¿Qué tipo de museo visitaste? ¿Cómo era?</vt:lpstr>
      <vt:lpstr>¿Qué es un museo?</vt:lpstr>
      <vt:lpstr>¿Por qué crees que los museos son importantes?</vt:lpstr>
      <vt:lpstr>El Meadows Museum …</vt:lpstr>
      <vt:lpstr>Cuando llegues, …</vt:lpstr>
      <vt:lpstr>Cuando entres al museo, …</vt:lpstr>
      <vt:lpstr>Para llegar a las  galerías, …</vt:lpstr>
      <vt:lpstr>En las galerías, ...</vt:lpstr>
      <vt:lpstr>¿Por qué no podemos tocar el arte?</vt:lpstr>
      <vt:lpstr>¿Se te ocurre alguna otra regla que debas seguir cuando visites un museo de arte?</vt:lpstr>
      <vt:lpstr>Cuando estés en las galerías, ...</vt:lpstr>
      <vt:lpstr>Durante tu visita, … </vt:lpstr>
      <vt:lpstr>¿Cuánto tiempo piensas que vas a pasar mirando cada obra de arte?</vt:lpstr>
      <vt:lpstr>¿Alcanza con 30 segundos?</vt:lpstr>
      <vt:lpstr>¿Recuerdas...</vt:lpstr>
      <vt:lpstr>¿Has olvidado algo? ¿Hay algo que creías haber visto pero no viste?</vt:lpstr>
      <vt:lpstr>PowerPoint Presentation</vt:lpstr>
      <vt:lpstr>Cómo utilizar estas diapositivas</vt:lpstr>
      <vt:lpstr>Recorrido de retratos y personalidades</vt:lpstr>
      <vt:lpstr>Objetivos del recorrido de retratos y personalidades</vt:lpstr>
      <vt:lpstr>Vocabulario del recorrido de retratos y personalidades</vt:lpstr>
      <vt:lpstr>Prueba de aprendizaje </vt:lpstr>
      <vt:lpstr> Recorrido STEAM </vt:lpstr>
      <vt:lpstr>Objetivos del recorrido STEAM</vt:lpstr>
      <vt:lpstr>Vocabulario del recorrido STEAM</vt:lpstr>
      <vt:lpstr>Vocabulario del recorrido STEAM</vt:lpstr>
      <vt:lpstr>Vocabulario del recorrido STEAM</vt:lpstr>
      <vt:lpstr>Prueba de aprendizaje</vt:lpstr>
      <vt:lpstr>Recorrido de ideas artísticas, materiales y procesos</vt:lpstr>
      <vt:lpstr>Objetivos del recorrido de ideas artísticas, materiales y procesos</vt:lpstr>
      <vt:lpstr>Vocabulario del recorrido de ideas artísticas, materiales y procesos</vt:lpstr>
      <vt:lpstr>Vocabulario del recorrido de ideas artísticas, materiales y procesos</vt:lpstr>
      <vt:lpstr>Vocabulario del recorrido de ideas artísticas, materiales y procesos</vt:lpstr>
      <vt:lpstr>Prueba de aprendizaje</vt:lpstr>
      <vt:lpstr>Aprender a observar: Recorrido de los elementos del arte</vt:lpstr>
      <vt:lpstr>Aprender a observar: Objetivos del recorrido de los elementos del arte</vt:lpstr>
      <vt:lpstr>Aprender a observar: Vocabulario del recorrido de los elementos del arte </vt:lpstr>
      <vt:lpstr>Prueba de aprendizaje</vt:lpstr>
      <vt:lpstr>Aprender a observar: Recorrido de la narrativa</vt:lpstr>
      <vt:lpstr>Aprender a observar: Objetivos del recorrido de la narrativa</vt:lpstr>
      <vt:lpstr>Aprender a observar: Vocabulario del recorrido de la narrativa</vt:lpstr>
      <vt:lpstr>Prueba de aprendizaje</vt:lpstr>
      <vt:lpstr>Aprender a observar:  Recorrido del arte y la emoción</vt:lpstr>
      <vt:lpstr>Aprender a observar: Objetivos del recorrido del arte y la emoción</vt:lpstr>
      <vt:lpstr>Aprender a observar: Vocabulario del recorrido del arte y la emoción</vt:lpstr>
      <vt:lpstr>Prueba de aprendizaje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Campi, Giorgia</dc:creator>
  <cp:lastModifiedBy>Fabiana Elisa Martínez</cp:lastModifiedBy>
  <cp:revision>52</cp:revision>
  <cp:lastPrinted>2019-05-15T16:46:10Z</cp:lastPrinted>
  <dcterms:created xsi:type="dcterms:W3CDTF">2020-02-17T15:17:41Z</dcterms:created>
  <dcterms:modified xsi:type="dcterms:W3CDTF">2025-11-06T22:34:22Z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0x0101002D9F1B02E2194A46BDD9DA62E77B1CD4</vt:lpwstr>
  </property>
  <property fmtid="{D5CDD505-2E9C-101B-9397-08002B2CF9AE}" pid="3" name="MediaServiceImageTags">
    <vt:lpwstr/>
  </property>
</Properties>
</file>