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4"/>
  </p:sldMasterIdLst>
  <p:notesMasterIdLst>
    <p:notesMasterId r:id="rId40"/>
  </p:notesMasterIdLst>
  <p:handoutMasterIdLst>
    <p:handoutMasterId r:id="rId41"/>
  </p:handoutMasterIdLst>
  <p:sldIdLst>
    <p:sldId id="256" r:id="rId5"/>
    <p:sldId id="27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80" r:id="rId23"/>
    <p:sldId id="281" r:id="rId24"/>
    <p:sldId id="289" r:id="rId25"/>
    <p:sldId id="290" r:id="rId26"/>
    <p:sldId id="273" r:id="rId27"/>
    <p:sldId id="286" r:id="rId28"/>
    <p:sldId id="291" r:id="rId29"/>
    <p:sldId id="292" r:id="rId30"/>
    <p:sldId id="274" r:id="rId31"/>
    <p:sldId id="275" r:id="rId32"/>
    <p:sldId id="276" r:id="rId33"/>
    <p:sldId id="287" r:id="rId34"/>
    <p:sldId id="293" r:id="rId35"/>
    <p:sldId id="294" r:id="rId36"/>
    <p:sldId id="277" r:id="rId37"/>
    <p:sldId id="288" r:id="rId38"/>
    <p:sldId id="278" r:id="rId39"/>
  </p:sldIdLst>
  <p:sldSz cx="12188825" cy="6858000"/>
  <p:notesSz cx="9236075" cy="6950075"/>
  <p:defaultTex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3839" userDrawn="1">
          <p15:clr>
            <a:srgbClr val="A4A3A4"/>
          </p15:clr>
        </p15:guide>
        <p15:guide id="9" pos="7055" userDrawn="1">
          <p15:clr>
            <a:srgbClr val="A4A3A4"/>
          </p15:clr>
        </p15:guide>
        <p15:guide id="10" orient="horz" pos="2184" userDrawn="1">
          <p15:clr>
            <a:srgbClr val="C35EA4"/>
          </p15:clr>
        </p15:guide>
        <p15:guide id="12" pos="575" userDrawn="1">
          <p15:clr>
            <a:srgbClr val="A4A3A4"/>
          </p15:clr>
        </p15:guide>
      </p15:sldGuideLst>
    </p:ext>
    <p:ext uri="{2D200454-40CA-4A62-9FC3-DE9A4176ACB9}">
      <p15:notesGuideLst xmlns:p15="http://schemas.microsoft.com/office/powerpoint/2012/main">
        <p15:guide id="1" orient="horz" pos="2189" userDrawn="1">
          <p15:clr>
            <a:srgbClr val="A4A3A4"/>
          </p15:clr>
        </p15:guide>
        <p15:guide id="2" pos="291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5A414C-F145-BE04-93C5-E17EC763908B}" name="Kindseth, Anne" initials="KA" userId="S::akindseth@smu.edu::0c69c39f-5998-4a3c-aca7-2e330bedb79d" providerId="AD"/>
  <p188:author id="{04A302E4-0CEC-F1EF-7A50-72880DE11510}" name="Mancini, Laura" initials="ML" userId="S::lmancini@smu.edu::939a9a2d-7b7c-4918-ba86-20ed55c5ef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0E"/>
    <a:srgbClr val="CED0E0"/>
    <a:srgbClr val="4F3C05"/>
    <a:srgbClr val="E51D33"/>
    <a:srgbClr val="DAA600"/>
    <a:srgbClr val="B686DA"/>
    <a:srgbClr val="FFA7A7"/>
    <a:srgbClr val="F2A36E"/>
    <a:srgbClr val="5781C1"/>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1EFC2-8213-AC4F-B93A-3128C47F6E5D}" v="1" dt="2023-07-31T18:47:36.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44"/>
  </p:normalViewPr>
  <p:slideViewPr>
    <p:cSldViewPr snapToGrid="0">
      <p:cViewPr varScale="1">
        <p:scale>
          <a:sx n="116" d="100"/>
          <a:sy n="116" d="100"/>
        </p:scale>
        <p:origin x="960" y="176"/>
      </p:cViewPr>
      <p:guideLst>
        <p:guide pos="3839"/>
        <p:guide pos="7055"/>
        <p:guide orient="horz" pos="2184"/>
        <p:guide pos="575"/>
      </p:guideLst>
    </p:cSldViewPr>
  </p:slideViewPr>
  <p:notesTextViewPr>
    <p:cViewPr>
      <p:scale>
        <a:sx n="1" d="1"/>
        <a:sy n="1" d="1"/>
      </p:scale>
      <p:origin x="0" y="0"/>
    </p:cViewPr>
  </p:notesTextViewPr>
  <p:notesViewPr>
    <p:cSldViewPr snapToGrid="0">
      <p:cViewPr>
        <p:scale>
          <a:sx n="1" d="2"/>
          <a:sy n="1" d="2"/>
        </p:scale>
        <p:origin x="0" y="0"/>
      </p:cViewPr>
      <p:guideLst>
        <p:guide orient="horz" pos="2189"/>
        <p:guide pos="29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299" cy="348928"/>
          </a:xfrm>
          <a:prstGeom prst="rect">
            <a:avLst/>
          </a:prstGeom>
        </p:spPr>
        <p:txBody>
          <a:bodyPr vert="horz" lIns="91436" tIns="45718" rIns="91436" bIns="45718"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5231640" y="1"/>
            <a:ext cx="4002299" cy="348928"/>
          </a:xfrm>
          <a:prstGeom prst="rect">
            <a:avLst/>
          </a:prstGeom>
        </p:spPr>
        <p:txBody>
          <a:bodyPr vert="horz" lIns="91436" tIns="45718" rIns="91436" bIns="45718" rtlCol="0"/>
          <a:lstStyle>
            <a:lvl1pPr algn="r">
              <a:defRPr sz="1200"/>
            </a:lvl1pPr>
          </a:lstStyle>
          <a:p>
            <a:fld id="{67F32F8B-429E-45D3-A6EF-7110C94B56DE}" type="datetimeFigureOut">
              <a:rPr lang="en-US" smtClean="0">
                <a:latin typeface="Arial" panose="020B0604020202020204" pitchFamily="34" charset="0"/>
              </a:rPr>
              <a:t>11/14/2023</a:t>
            </a:fld>
            <a:endParaRPr lang="en-US">
              <a:latin typeface="Arial" panose="020B0604020202020204" pitchFamily="34" charset="0"/>
            </a:endParaRPr>
          </a:p>
        </p:txBody>
      </p:sp>
      <p:sp>
        <p:nvSpPr>
          <p:cNvPr id="4" name="Footer Placeholder 3"/>
          <p:cNvSpPr>
            <a:spLocks noGrp="1"/>
          </p:cNvSpPr>
          <p:nvPr>
            <p:ph type="ftr" sz="quarter" idx="2"/>
          </p:nvPr>
        </p:nvSpPr>
        <p:spPr>
          <a:xfrm>
            <a:off x="1" y="6601148"/>
            <a:ext cx="4002299" cy="348928"/>
          </a:xfrm>
          <a:prstGeom prst="rect">
            <a:avLst/>
          </a:prstGeom>
        </p:spPr>
        <p:txBody>
          <a:bodyPr vert="horz" lIns="91436" tIns="45718" rIns="91436" bIns="45718"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5231640" y="6601148"/>
            <a:ext cx="4002299" cy="348928"/>
          </a:xfrm>
          <a:prstGeom prst="rect">
            <a:avLst/>
          </a:prstGeom>
        </p:spPr>
        <p:txBody>
          <a:bodyPr vert="horz" lIns="91436" tIns="45718" rIns="91436" bIns="45718" rtlCol="0" anchor="b"/>
          <a:lstStyle>
            <a:lvl1pPr algn="r">
              <a:defRPr sz="1200"/>
            </a:lvl1pPr>
          </a:lstStyle>
          <a:p>
            <a:fld id="{D0A90A03-D856-401F-8EAD-377E18EE9FD0}"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514268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743200" y="219075"/>
            <a:ext cx="3749675" cy="2109788"/>
          </a:xfrm>
          <a:prstGeom prst="rect">
            <a:avLst/>
          </a:prstGeom>
          <a:noFill/>
          <a:ln w="12700">
            <a:solidFill>
              <a:prstClr val="black"/>
            </a:solidFill>
          </a:ln>
        </p:spPr>
        <p:txBody>
          <a:bodyPr vert="horz" lIns="92433" tIns="46216" rIns="92433" bIns="46216" rtlCol="0" anchor="ctr"/>
          <a:lstStyle/>
          <a:p>
            <a:endParaRPr lang="en-US"/>
          </a:p>
        </p:txBody>
      </p:sp>
      <p:sp>
        <p:nvSpPr>
          <p:cNvPr id="5" name="Notes Placeholder 4"/>
          <p:cNvSpPr>
            <a:spLocks noGrp="1"/>
          </p:cNvSpPr>
          <p:nvPr>
            <p:ph type="body" sz="quarter" idx="3"/>
          </p:nvPr>
        </p:nvSpPr>
        <p:spPr>
          <a:xfrm>
            <a:off x="295868" y="2436844"/>
            <a:ext cx="8644341" cy="4319710"/>
          </a:xfrm>
          <a:prstGeom prst="rect">
            <a:avLst/>
          </a:prstGeom>
        </p:spPr>
        <p:txBody>
          <a:bodyPr vert="horz" lIns="92433" tIns="46216" rIns="92433" bIns="462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8455502" y="6601366"/>
            <a:ext cx="778437" cy="348709"/>
          </a:xfrm>
          <a:prstGeom prst="rect">
            <a:avLst/>
          </a:prstGeom>
        </p:spPr>
        <p:txBody>
          <a:bodyPr vert="horz" lIns="92433" tIns="46216" rIns="92433" bIns="46216" rtlCol="0" anchor="b"/>
          <a:lstStyle>
            <a:lvl1pPr algn="r">
              <a:defRPr sz="1000">
                <a:latin typeface="Arial" panose="020B0604020202020204" pitchFamily="34" charset="0"/>
              </a:defRPr>
            </a:lvl1pPr>
          </a:lstStyle>
          <a:p>
            <a:fld id="{F42FCFFD-459B-4F74-BD48-8157E1337D42}" type="slidenum">
              <a:rPr lang="en-US" smtClean="0"/>
              <a:pPr/>
              <a:t>‹#›</a:t>
            </a:fld>
            <a:endParaRPr lang="en-US"/>
          </a:p>
        </p:txBody>
      </p:sp>
    </p:spTree>
    <p:extLst>
      <p:ext uri="{BB962C8B-B14F-4D97-AF65-F5344CB8AC3E}">
        <p14:creationId xmlns:p14="http://schemas.microsoft.com/office/powerpoint/2010/main" val="756588982"/>
      </p:ext>
    </p:extLst>
  </p:cSld>
  <p:clrMap bg1="lt1" tx1="dk1" bg2="lt2" tx2="dk2" accent1="accent1" accent2="accent2" accent3="accent3" accent4="accent4" accent5="accent5" accent6="accent6" hlink="hlink" folHlink="folHlink"/>
  <p:notesStyle>
    <a:lvl1pPr marL="0" algn="l" defTabSz="914240" rtl="0" eaLnBrk="1" latinLnBrk="0" hangingPunct="1">
      <a:defRPr sz="2400" kern="1200">
        <a:solidFill>
          <a:schemeClr val="tx1"/>
        </a:solidFill>
        <a:latin typeface="Arial" panose="020B0604020202020204" pitchFamily="34" charset="0"/>
        <a:ea typeface="+mn-ea"/>
        <a:cs typeface="+mn-cs"/>
      </a:defRPr>
    </a:lvl1pPr>
    <a:lvl2pPr marL="457120" algn="l" defTabSz="914240" rtl="0" eaLnBrk="1" latinLnBrk="0" hangingPunct="1">
      <a:defRPr sz="2400" kern="1200">
        <a:solidFill>
          <a:schemeClr val="tx1"/>
        </a:solidFill>
        <a:latin typeface="Arial" panose="020B0604020202020204" pitchFamily="34" charset="0"/>
        <a:ea typeface="+mn-ea"/>
        <a:cs typeface="+mn-cs"/>
      </a:defRPr>
    </a:lvl2pPr>
    <a:lvl3pPr marL="914240" algn="l" defTabSz="914240" rtl="0" eaLnBrk="1" latinLnBrk="0" hangingPunct="1">
      <a:defRPr sz="2400" kern="1200">
        <a:solidFill>
          <a:schemeClr val="tx1"/>
        </a:solidFill>
        <a:latin typeface="Arial" panose="020B0604020202020204" pitchFamily="34" charset="0"/>
        <a:ea typeface="+mn-ea"/>
        <a:cs typeface="+mn-cs"/>
      </a:defRPr>
    </a:lvl3pPr>
    <a:lvl4pPr marL="1371360" algn="l" defTabSz="914240" rtl="0" eaLnBrk="1" latinLnBrk="0" hangingPunct="1">
      <a:defRPr sz="2400" kern="1200">
        <a:solidFill>
          <a:schemeClr val="tx1"/>
        </a:solidFill>
        <a:latin typeface="Arial" panose="020B0604020202020204" pitchFamily="34" charset="0"/>
        <a:ea typeface="+mn-ea"/>
        <a:cs typeface="+mn-cs"/>
      </a:defRPr>
    </a:lvl4pPr>
    <a:lvl5pPr marL="1828480" algn="l" defTabSz="914240" rtl="0" eaLnBrk="1" latinLnBrk="0" hangingPunct="1">
      <a:defRPr sz="2400" kern="1200">
        <a:solidFill>
          <a:schemeClr val="tx1"/>
        </a:solidFill>
        <a:latin typeface="Arial" panose="020B0604020202020204" pitchFamily="34" charset="0"/>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90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2FCFFD-459B-4F74-BD48-8157E1337D42}" type="slidenum">
              <a:rPr lang="en-US" smtClean="0"/>
              <a:pPr/>
              <a:t>4</a:t>
            </a:fld>
            <a:endParaRPr lang="en-US"/>
          </a:p>
        </p:txBody>
      </p:sp>
    </p:spTree>
    <p:extLst>
      <p:ext uri="{BB962C8B-B14F-4D97-AF65-F5344CB8AC3E}">
        <p14:creationId xmlns:p14="http://schemas.microsoft.com/office/powerpoint/2010/main" val="18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2FCFFD-459B-4F74-BD48-8157E1337D42}" type="slidenum">
              <a:rPr lang="en-US" smtClean="0"/>
              <a:pPr/>
              <a:t>5</a:t>
            </a:fld>
            <a:endParaRPr lang="en-US"/>
          </a:p>
        </p:txBody>
      </p:sp>
    </p:spTree>
    <p:extLst>
      <p:ext uri="{BB962C8B-B14F-4D97-AF65-F5344CB8AC3E}">
        <p14:creationId xmlns:p14="http://schemas.microsoft.com/office/powerpoint/2010/main" val="122354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2FCFFD-459B-4F74-BD48-8157E1337D42}" type="slidenum">
              <a:rPr lang="en-US" smtClean="0"/>
              <a:pPr/>
              <a:t>6</a:t>
            </a:fld>
            <a:endParaRPr lang="en-US"/>
          </a:p>
        </p:txBody>
      </p:sp>
    </p:spTree>
    <p:extLst>
      <p:ext uri="{BB962C8B-B14F-4D97-AF65-F5344CB8AC3E}">
        <p14:creationId xmlns:p14="http://schemas.microsoft.com/office/powerpoint/2010/main" val="363309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Full Image">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533A7E-7141-40FD-84B0-73C8C10557DA}"/>
              </a:ext>
            </a:extLst>
          </p:cNvPr>
          <p:cNvPicPr>
            <a:picLocks noChangeAspect="1"/>
          </p:cNvPicPr>
          <p:nvPr userDrawn="1"/>
        </p:nvPicPr>
        <p:blipFill rotWithShape="1">
          <a:blip r:embed="rId2"/>
          <a:srcRect t="1565" b="13906"/>
          <a:stretch/>
        </p:blipFill>
        <p:spPr>
          <a:xfrm>
            <a:off x="0" y="0"/>
            <a:ext cx="12188825" cy="6858000"/>
          </a:xfrm>
          <a:prstGeom prst="rect">
            <a:avLst/>
          </a:prstGeom>
        </p:spPr>
      </p:pic>
      <p:sp>
        <p:nvSpPr>
          <p:cNvPr id="2" name="Title 1"/>
          <p:cNvSpPr>
            <a:spLocks noGrp="1"/>
          </p:cNvSpPr>
          <p:nvPr>
            <p:ph type="ctrTitle" hasCustomPrompt="1"/>
          </p:nvPr>
        </p:nvSpPr>
        <p:spPr>
          <a:xfrm>
            <a:off x="3193561" y="53361"/>
            <a:ext cx="8836324" cy="1372183"/>
          </a:xfrm>
          <a:prstGeom prst="rect">
            <a:avLst/>
          </a:prstGeom>
        </p:spPr>
        <p:txBody>
          <a:bodyPr lIns="0" tIns="0" rIns="0" bIns="0" anchor="b">
            <a:noAutofit/>
          </a:bodyPr>
          <a:lstStyle>
            <a:lvl1pPr marL="0" algn="l" defTabSz="514350" rtl="0" eaLnBrk="1" latinLnBrk="0" hangingPunct="1">
              <a:lnSpc>
                <a:spcPct val="100000"/>
              </a:lnSpc>
              <a:spcBef>
                <a:spcPct val="0"/>
              </a:spcBef>
              <a:buNone/>
              <a:defRPr lang="en-US" sz="6000" b="1" kern="1200" dirty="0">
                <a:solidFill>
                  <a:schemeClr val="accent2"/>
                </a:solidFill>
                <a:latin typeface="Arial" panose="020B0604020202020204" pitchFamily="34" charset="0"/>
                <a:ea typeface="+mj-ea"/>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199572" y="1425544"/>
            <a:ext cx="8850745" cy="364759"/>
          </a:xfrm>
          <a:prstGeom prst="rect">
            <a:avLst/>
          </a:prstGeom>
        </p:spPr>
        <p:txBody>
          <a:bodyPr lIns="0" tIns="0" rIns="0" bIns="0" anchor="ctr">
            <a:noAutofit/>
          </a:bodyPr>
          <a:lstStyle>
            <a:lvl1pPr marL="0" indent="0" algn="l">
              <a:buNone/>
              <a:defRPr lang="en-US" sz="3000" b="1" kern="1200">
                <a:solidFill>
                  <a:schemeClr val="bg1"/>
                </a:solidFill>
                <a:latin typeface="+mj-lt"/>
                <a:ea typeface="+mj-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text</a:t>
            </a:r>
          </a:p>
        </p:txBody>
      </p:sp>
      <p:cxnSp>
        <p:nvCxnSpPr>
          <p:cNvPr id="16" name="Straight Connector 15">
            <a:extLst>
              <a:ext uri="{FF2B5EF4-FFF2-40B4-BE49-F238E27FC236}">
                <a16:creationId xmlns:a16="http://schemas.microsoft.com/office/drawing/2014/main" id="{5061144D-925C-6649-8B8D-0BA5AE873666}"/>
              </a:ext>
            </a:extLst>
          </p:cNvPr>
          <p:cNvCxnSpPr/>
          <p:nvPr/>
        </p:nvCxnSpPr>
        <p:spPr>
          <a:xfrm>
            <a:off x="3034620" y="593836"/>
            <a:ext cx="0" cy="13400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712192-53DA-48FB-9950-2E7E11EE9944}"/>
              </a:ext>
            </a:extLst>
          </p:cNvPr>
          <p:cNvPicPr>
            <a:picLocks noChangeAspect="1"/>
          </p:cNvPicPr>
          <p:nvPr userDrawn="1"/>
        </p:nvPicPr>
        <p:blipFill>
          <a:blip r:embed="rId3"/>
          <a:stretch>
            <a:fillRect/>
          </a:stretch>
        </p:blipFill>
        <p:spPr>
          <a:xfrm>
            <a:off x="138508" y="413328"/>
            <a:ext cx="2785532" cy="1519381"/>
          </a:xfrm>
          <a:prstGeom prst="rect">
            <a:avLst/>
          </a:prstGeom>
        </p:spPr>
      </p:pic>
    </p:spTree>
    <p:extLst>
      <p:ext uri="{BB962C8B-B14F-4D97-AF65-F5344CB8AC3E}">
        <p14:creationId xmlns:p14="http://schemas.microsoft.com/office/powerpoint/2010/main" val="39136715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or Call Out">
    <p:bg>
      <p:bgPr>
        <a:solidFill>
          <a:srgbClr val="354CA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6D37BDF-C5DE-9AAF-F65C-04A066C33831}"/>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3" name="Title 1">
            <a:extLst>
              <a:ext uri="{FF2B5EF4-FFF2-40B4-BE49-F238E27FC236}">
                <a16:creationId xmlns:a16="http://schemas.microsoft.com/office/drawing/2014/main" id="{391941E6-B11E-2FB1-14A7-2F2B7406C1CA}"/>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5" name="Picture 4">
            <a:extLst>
              <a:ext uri="{FF2B5EF4-FFF2-40B4-BE49-F238E27FC236}">
                <a16:creationId xmlns:a16="http://schemas.microsoft.com/office/drawing/2014/main" id="{D100C7A3-00B8-DE41-F78E-94C96A1FC727}"/>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3064893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Half Image 3">
    <p:bg>
      <p:bgPr>
        <a:solidFill>
          <a:schemeClr val="accent3"/>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29D4548-C5A2-608B-E2F1-E6305FFF15BF}"/>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3" name="Title 1">
            <a:extLst>
              <a:ext uri="{FF2B5EF4-FFF2-40B4-BE49-F238E27FC236}">
                <a16:creationId xmlns:a16="http://schemas.microsoft.com/office/drawing/2014/main" id="{0A959A92-A16F-9FA6-EA4C-DD642BE482AD}"/>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5" name="Picture 4">
            <a:extLst>
              <a:ext uri="{FF2B5EF4-FFF2-40B4-BE49-F238E27FC236}">
                <a16:creationId xmlns:a16="http://schemas.microsoft.com/office/drawing/2014/main" id="{EBD89E60-7830-51EA-88E4-25DE15230778}"/>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56207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normAutofit/>
          </a:bodyPr>
          <a:lstStyle>
            <a:lvl1pPr>
              <a:defRPr sz="2000" b="1">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270644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Right 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464" y="960583"/>
            <a:ext cx="5119307" cy="5122717"/>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6457175" y="256642"/>
            <a:ext cx="5071852" cy="411757"/>
          </a:xfrm>
        </p:spPr>
        <p:txBody>
          <a:bodyPr/>
          <a:lstStyle>
            <a:lvl1pPr>
              <a:defRPr sz="2000" b="1">
                <a:latin typeface="Georgia" panose="02040502050405020303" pitchFamily="18"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684DAE3-1891-054F-8B7F-CF901DD56EFF}"/>
              </a:ext>
            </a:extLst>
          </p:cNvPr>
          <p:cNvCxnSpPr>
            <a:cxnSpLocks/>
          </p:cNvCxnSpPr>
          <p:nvPr/>
        </p:nvCxnSpPr>
        <p:spPr>
          <a:xfrm>
            <a:off x="6457175" y="671267"/>
            <a:ext cx="5071852"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pic>
        <p:nvPicPr>
          <p:cNvPr id="49" name="Picture 48">
            <a:extLst>
              <a:ext uri="{FF2B5EF4-FFF2-40B4-BE49-F238E27FC236}">
                <a16:creationId xmlns:a16="http://schemas.microsoft.com/office/drawing/2014/main" id="{A5198D73-67C3-4690-887C-03DAFFD5D86A}"/>
              </a:ext>
            </a:extLst>
          </p:cNvPr>
          <p:cNvPicPr>
            <a:picLocks noChangeAspect="1"/>
          </p:cNvPicPr>
          <p:nvPr userDrawn="1"/>
        </p:nvPicPr>
        <p:blipFill>
          <a:blip r:embed="rId2"/>
          <a:stretch>
            <a:fillRect/>
          </a:stretch>
        </p:blipFill>
        <p:spPr>
          <a:xfrm>
            <a:off x="10610612" y="5995845"/>
            <a:ext cx="1509121" cy="823158"/>
          </a:xfrm>
          <a:prstGeom prst="rect">
            <a:avLst/>
          </a:prstGeom>
        </p:spPr>
      </p:pic>
      <p:sp>
        <p:nvSpPr>
          <p:cNvPr id="5" name="Content Placeholder 4">
            <a:extLst>
              <a:ext uri="{FF2B5EF4-FFF2-40B4-BE49-F238E27FC236}">
                <a16:creationId xmlns:a16="http://schemas.microsoft.com/office/drawing/2014/main" id="{B0901A58-5E8E-FA38-B7DF-C5905CF2C73E}"/>
              </a:ext>
            </a:extLst>
          </p:cNvPr>
          <p:cNvSpPr>
            <a:spLocks noGrp="1"/>
          </p:cNvSpPr>
          <p:nvPr>
            <p:ph sz="quarter" idx="10"/>
          </p:nvPr>
        </p:nvSpPr>
        <p:spPr>
          <a:xfrm>
            <a:off x="0" y="0"/>
            <a:ext cx="60944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432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eft 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855" y="960583"/>
            <a:ext cx="5119307" cy="5135415"/>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557639" y="256642"/>
            <a:ext cx="5071852" cy="411757"/>
          </a:xfrm>
        </p:spPr>
        <p:txBody>
          <a:bodyPr/>
          <a:lstStyle>
            <a:lvl1pPr>
              <a:defRPr sz="2000" b="1">
                <a:latin typeface="Georgia" panose="02040502050405020303" pitchFamily="18"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684DAE3-1891-054F-8B7F-CF901DD56EFF}"/>
              </a:ext>
            </a:extLst>
          </p:cNvPr>
          <p:cNvCxnSpPr>
            <a:cxnSpLocks/>
          </p:cNvCxnSpPr>
          <p:nvPr/>
        </p:nvCxnSpPr>
        <p:spPr>
          <a:xfrm>
            <a:off x="585304" y="671267"/>
            <a:ext cx="5071852"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684DAE3-1891-054F-8B7F-CF901DD56EFF}"/>
              </a:ext>
            </a:extLst>
          </p:cNvPr>
          <p:cNvCxnSpPr>
            <a:cxnSpLocks/>
          </p:cNvCxnSpPr>
          <p:nvPr/>
        </p:nvCxnSpPr>
        <p:spPr>
          <a:xfrm>
            <a:off x="559084" y="671267"/>
            <a:ext cx="5073598"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pic>
        <p:nvPicPr>
          <p:cNvPr id="50" name="Picture 49">
            <a:extLst>
              <a:ext uri="{FF2B5EF4-FFF2-40B4-BE49-F238E27FC236}">
                <a16:creationId xmlns:a16="http://schemas.microsoft.com/office/drawing/2014/main" id="{176E2A2E-DF8F-4304-9C73-3D5112467A3D}"/>
              </a:ext>
            </a:extLst>
          </p:cNvPr>
          <p:cNvPicPr>
            <a:picLocks noChangeAspect="1"/>
          </p:cNvPicPr>
          <p:nvPr userDrawn="1"/>
        </p:nvPicPr>
        <p:blipFill>
          <a:blip r:embed="rId2"/>
          <a:stretch>
            <a:fillRect/>
          </a:stretch>
        </p:blipFill>
        <p:spPr>
          <a:xfrm>
            <a:off x="120412" y="5995845"/>
            <a:ext cx="1509121" cy="823158"/>
          </a:xfrm>
          <a:prstGeom prst="rect">
            <a:avLst/>
          </a:prstGeom>
        </p:spPr>
      </p:pic>
      <p:sp>
        <p:nvSpPr>
          <p:cNvPr id="2" name="Content Placeholder 4">
            <a:extLst>
              <a:ext uri="{FF2B5EF4-FFF2-40B4-BE49-F238E27FC236}">
                <a16:creationId xmlns:a16="http://schemas.microsoft.com/office/drawing/2014/main" id="{FD049AC0-74B7-029C-8825-BD3B550D778A}"/>
              </a:ext>
            </a:extLst>
          </p:cNvPr>
          <p:cNvSpPr>
            <a:spLocks noGrp="1"/>
          </p:cNvSpPr>
          <p:nvPr>
            <p:ph sz="quarter" idx="10"/>
          </p:nvPr>
        </p:nvSpPr>
        <p:spPr>
          <a:xfrm>
            <a:off x="6408605" y="0"/>
            <a:ext cx="5780220" cy="6857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530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Title and Content">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solidFill>
                  <a:schemeClr val="bg1"/>
                </a:solidFill>
                <a:latin typeface="Georgia" panose="02040502050405020303" pitchFamily="18" charset="0"/>
              </a:defRPr>
            </a:lvl1pPr>
          </a:lstStyle>
          <a:p>
            <a:r>
              <a:rPr lang="en-US"/>
              <a:t>Click to edit Master title style</a:t>
            </a:r>
          </a:p>
        </p:txBody>
      </p:sp>
      <p:cxnSp>
        <p:nvCxnSpPr>
          <p:cNvPr id="5" name="Straight Connector 4">
            <a:extLst>
              <a:ext uri="{FF2B5EF4-FFF2-40B4-BE49-F238E27FC236}">
                <a16:creationId xmlns:a16="http://schemas.microsoft.com/office/drawing/2014/main" id="{0684DAE3-1891-054F-8B7F-CF901DD56EFF}"/>
              </a:ext>
            </a:extLst>
          </p:cNvPr>
          <p:cNvCxnSpPr>
            <a:cxnSpLocks/>
          </p:cNvCxnSpPr>
          <p:nvPr/>
        </p:nvCxnSpPr>
        <p:spPr>
          <a:xfrm>
            <a:off x="571355" y="671267"/>
            <a:ext cx="1096994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 name="Content Placeholder 2"/>
          <p:cNvSpPr>
            <a:spLocks noGrp="1"/>
          </p:cNvSpPr>
          <p:nvPr>
            <p:ph idx="10"/>
          </p:nvPr>
        </p:nvSpPr>
        <p:spPr>
          <a:xfrm>
            <a:off x="837983" y="960583"/>
            <a:ext cx="10512862" cy="5089236"/>
          </a:xfrm>
          <a:prstGeom prst="rect">
            <a:avLst/>
          </a:prstGeom>
        </p:spPr>
        <p:txBody>
          <a:bodyPr anchor="ctr"/>
          <a:lstStyle>
            <a:lvl1pPr>
              <a:spcAft>
                <a:spcPts val="1200"/>
              </a:spcAft>
              <a:defRPr>
                <a:solidFill>
                  <a:schemeClr val="bg1"/>
                </a:solidFill>
              </a:defRPr>
            </a:lvl1pPr>
            <a:lvl2pPr>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663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ed Title and Content">
    <p:bg>
      <p:bgPr>
        <a:solidFill>
          <a:srgbClr val="CC0035"/>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59084" y="256642"/>
            <a:ext cx="10969944" cy="411757"/>
          </a:xfrm>
        </p:spPr>
        <p:txBody>
          <a:bodyPr/>
          <a:lstStyle>
            <a:lvl1pPr>
              <a:defRPr sz="2000" b="1">
                <a:solidFill>
                  <a:schemeClr val="bg1"/>
                </a:solidFill>
                <a:latin typeface="Georgia" panose="02040502050405020303" pitchFamily="18"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684DAE3-1891-054F-8B7F-CF901DD56EFF}"/>
              </a:ext>
            </a:extLst>
          </p:cNvPr>
          <p:cNvCxnSpPr>
            <a:cxnSpLocks/>
          </p:cNvCxnSpPr>
          <p:nvPr/>
        </p:nvCxnSpPr>
        <p:spPr>
          <a:xfrm>
            <a:off x="559084" y="671267"/>
            <a:ext cx="109699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bg1"/>
                </a:solidFill>
              </a:defRPr>
            </a:lvl1pPr>
            <a:lvl2pPr>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135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Yellow Title and Content">
    <p:bg>
      <p:bgPr>
        <a:solidFill>
          <a:schemeClr val="accent4"/>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solidFill>
                  <a:schemeClr val="tx1"/>
                </a:solidFill>
                <a:latin typeface="Georgia" panose="02040502050405020303" pitchFamily="18" charset="0"/>
              </a:defRPr>
            </a:lvl1pPr>
          </a:lstStyle>
          <a:p>
            <a:r>
              <a:rPr lang="en-US"/>
              <a:t>Click to edit Master title style</a:t>
            </a:r>
          </a:p>
        </p:txBody>
      </p:sp>
      <p:sp>
        <p:nvSpPr>
          <p:cNvPr id="6"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68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l Title and Content">
    <p:bg>
      <p:bgPr>
        <a:solidFill>
          <a:srgbClr val="59C3C3"/>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latin typeface="Georgia" panose="02040502050405020303" pitchFamily="18"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684DAE3-1891-054F-8B7F-CF901DD56EFF}"/>
              </a:ext>
            </a:extLst>
          </p:cNvPr>
          <p:cNvCxnSpPr>
            <a:cxnSpLocks/>
          </p:cNvCxnSpPr>
          <p:nvPr/>
        </p:nvCxnSpPr>
        <p:spPr>
          <a:xfrm>
            <a:off x="584049" y="671267"/>
            <a:ext cx="10982638"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2079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b="1">
                <a:latin typeface="Georgia" panose="02040502050405020303" pitchFamily="18" charset="0"/>
              </a:defRPr>
            </a:lvl1pPr>
          </a:lstStyle>
          <a:p>
            <a:r>
              <a:rPr lang="en-US"/>
              <a:t>Click to edit Master title style</a:t>
            </a:r>
          </a:p>
        </p:txBody>
      </p:sp>
      <p:sp>
        <p:nvSpPr>
          <p:cNvPr id="11" name="Content Placeholder 2"/>
          <p:cNvSpPr>
            <a:spLocks noGrp="1"/>
          </p:cNvSpPr>
          <p:nvPr>
            <p:ph idx="1"/>
          </p:nvPr>
        </p:nvSpPr>
        <p:spPr>
          <a:xfrm>
            <a:off x="837982" y="960583"/>
            <a:ext cx="5120640" cy="5120640"/>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0"/>
          </p:nvPr>
        </p:nvSpPr>
        <p:spPr>
          <a:xfrm>
            <a:off x="6267232" y="960583"/>
            <a:ext cx="5120640" cy="5120640"/>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3302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Full Image">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103B22-BA43-4247-9913-1DF23FCAE323}"/>
              </a:ext>
            </a:extLst>
          </p:cNvPr>
          <p:cNvPicPr>
            <a:picLocks noChangeAspect="1"/>
          </p:cNvPicPr>
          <p:nvPr userDrawn="1"/>
        </p:nvPicPr>
        <p:blipFill rotWithShape="1">
          <a:blip r:embed="rId2"/>
          <a:srcRect t="-254" b="15603"/>
          <a:stretch/>
        </p:blipFill>
        <p:spPr>
          <a:xfrm>
            <a:off x="0" y="-20671"/>
            <a:ext cx="12188825" cy="6878670"/>
          </a:xfrm>
          <a:prstGeom prst="rect">
            <a:avLst/>
          </a:prstGeom>
        </p:spPr>
      </p:pic>
      <p:sp>
        <p:nvSpPr>
          <p:cNvPr id="15" name="Rectangle 14"/>
          <p:cNvSpPr/>
          <p:nvPr/>
        </p:nvSpPr>
        <p:spPr>
          <a:xfrm>
            <a:off x="8909538" y="1594407"/>
            <a:ext cx="221536" cy="265457"/>
          </a:xfrm>
          <a:prstGeom prst="rect">
            <a:avLst/>
          </a:prstGeom>
        </p:spPr>
        <p:txBody>
          <a:bodyPr wrap="none">
            <a:spAutoFit/>
          </a:bodyPr>
          <a:lstStyle/>
          <a:p>
            <a:r>
              <a:rPr lang="en-US" sz="1125">
                <a:solidFill>
                  <a:schemeClr val="bg1"/>
                </a:solidFill>
                <a:latin typeface="Arial" panose="020B0604020202020204" pitchFamily="34" charset="0"/>
                <a:cs typeface="Arial" panose="020B0604020202020204" pitchFamily="34" charset="0"/>
              </a:rPr>
              <a:t>|</a:t>
            </a:r>
            <a:endParaRPr lang="en-US" sz="1125">
              <a:solidFill>
                <a:schemeClr val="bg1"/>
              </a:solidFill>
            </a:endParaRPr>
          </a:p>
        </p:txBody>
      </p:sp>
      <p:sp>
        <p:nvSpPr>
          <p:cNvPr id="2" name="Title 1"/>
          <p:cNvSpPr>
            <a:spLocks noGrp="1"/>
          </p:cNvSpPr>
          <p:nvPr>
            <p:ph type="ctrTitle" hasCustomPrompt="1"/>
          </p:nvPr>
        </p:nvSpPr>
        <p:spPr bwMode="auto">
          <a:xfrm>
            <a:off x="498635" y="1"/>
            <a:ext cx="8836324" cy="1264831"/>
          </a:xfrm>
          <a:prstGeom prst="rect">
            <a:avLst/>
          </a:prstGeom>
        </p:spPr>
        <p:txBody>
          <a:bodyPr lIns="0" tIns="0" rIns="0" bIns="0" anchor="b">
            <a:noAutofit/>
          </a:bodyPr>
          <a:lstStyle>
            <a:lvl1pPr marL="0" algn="l" defTabSz="514350" rtl="0" eaLnBrk="1" latinLnBrk="0" hangingPunct="1">
              <a:lnSpc>
                <a:spcPct val="100000"/>
              </a:lnSpc>
              <a:spcBef>
                <a:spcPct val="0"/>
              </a:spcBef>
              <a:buNone/>
              <a:defRPr lang="en-US" sz="6000" b="1" kern="1200" dirty="0">
                <a:solidFill>
                  <a:schemeClr val="bg1"/>
                </a:solidFill>
                <a:latin typeface="Arial" panose="020B0604020202020204" pitchFamily="34" charset="0"/>
                <a:ea typeface="+mj-ea"/>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bwMode="auto">
          <a:xfrm>
            <a:off x="498635" y="1294843"/>
            <a:ext cx="8856938" cy="389740"/>
          </a:xfrm>
          <a:prstGeom prst="rect">
            <a:avLst/>
          </a:prstGeom>
        </p:spPr>
        <p:txBody>
          <a:bodyPr lIns="0" tIns="0" rIns="0" bIns="0" anchor="b">
            <a:noAutofit/>
          </a:bodyPr>
          <a:lstStyle>
            <a:lvl1pPr marL="0" indent="0" algn="l">
              <a:buNone/>
              <a:defRPr lang="en-US" sz="3000" b="1" kern="1200">
                <a:solidFill>
                  <a:schemeClr val="bg1"/>
                </a:solidFill>
                <a:latin typeface="Arial" panose="020B0604020202020204" pitchFamily="34" charset="0"/>
                <a:ea typeface="+mj-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text</a:t>
            </a:r>
          </a:p>
        </p:txBody>
      </p:sp>
      <p:pic>
        <p:nvPicPr>
          <p:cNvPr id="7" name="Picture 6">
            <a:extLst>
              <a:ext uri="{FF2B5EF4-FFF2-40B4-BE49-F238E27FC236}">
                <a16:creationId xmlns:a16="http://schemas.microsoft.com/office/drawing/2014/main" id="{C5BED46D-3BFA-47EA-8A83-FEE71994A194}"/>
              </a:ext>
            </a:extLst>
          </p:cNvPr>
          <p:cNvPicPr>
            <a:picLocks noChangeAspect="1"/>
          </p:cNvPicPr>
          <p:nvPr userDrawn="1"/>
        </p:nvPicPr>
        <p:blipFill>
          <a:blip r:embed="rId3"/>
          <a:stretch>
            <a:fillRect/>
          </a:stretch>
        </p:blipFill>
        <p:spPr>
          <a:xfrm>
            <a:off x="7931210" y="830043"/>
            <a:ext cx="3808850" cy="313011"/>
          </a:xfrm>
          <a:prstGeom prst="rect">
            <a:avLst/>
          </a:prstGeom>
        </p:spPr>
      </p:pic>
    </p:spTree>
    <p:extLst>
      <p:ext uri="{BB962C8B-B14F-4D97-AF65-F5344CB8AC3E}">
        <p14:creationId xmlns:p14="http://schemas.microsoft.com/office/powerpoint/2010/main" val="1230093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normAutofit/>
          </a:bodyPr>
          <a:lstStyle>
            <a:lvl1pPr>
              <a:defRPr sz="2000" b="1" cap="none">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4172717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1066" userDrawn="1">
          <p15:clr>
            <a:srgbClr val="FBAE40"/>
          </p15:clr>
        </p15:guide>
        <p15:guide id="2" orient="horz" pos="153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82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hoto with Title/Subtitle/Conten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81547A-F90A-45BD-A600-2EBD37E62AA4}"/>
              </a:ext>
            </a:extLst>
          </p:cNvPr>
          <p:cNvPicPr>
            <a:picLocks noChangeAspect="1"/>
          </p:cNvPicPr>
          <p:nvPr userDrawn="1"/>
        </p:nvPicPr>
        <p:blipFill rotWithShape="1">
          <a:blip r:embed="rId2"/>
          <a:srcRect b="15603"/>
          <a:stretch/>
        </p:blipFill>
        <p:spPr>
          <a:xfrm>
            <a:off x="-1" y="-1"/>
            <a:ext cx="12188825" cy="6858001"/>
          </a:xfrm>
          <a:prstGeom prst="rect">
            <a:avLst/>
          </a:prstGeom>
        </p:spPr>
      </p:pic>
      <p:cxnSp>
        <p:nvCxnSpPr>
          <p:cNvPr id="7" name="Straight Connector 6">
            <a:extLst>
              <a:ext uri="{FF2B5EF4-FFF2-40B4-BE49-F238E27FC236}">
                <a16:creationId xmlns:a16="http://schemas.microsoft.com/office/drawing/2014/main" id="{79C6FE92-E738-A94C-9AF4-F919BA9C0DF8}"/>
              </a:ext>
            </a:extLst>
          </p:cNvPr>
          <p:cNvCxnSpPr>
            <a:cxnSpLocks/>
          </p:cNvCxnSpPr>
          <p:nvPr/>
        </p:nvCxnSpPr>
        <p:spPr>
          <a:xfrm>
            <a:off x="672980" y="2739743"/>
            <a:ext cx="86834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2" name="Text Placeholder 11"/>
          <p:cNvSpPr>
            <a:spLocks noGrp="1"/>
          </p:cNvSpPr>
          <p:nvPr>
            <p:ph type="body" sz="quarter" idx="10" hasCustomPrompt="1"/>
          </p:nvPr>
        </p:nvSpPr>
        <p:spPr>
          <a:xfrm>
            <a:off x="561832" y="419102"/>
            <a:ext cx="8224283" cy="1968500"/>
          </a:xfrm>
          <a:prstGeom prst="rect">
            <a:avLst/>
          </a:prstGeom>
        </p:spPr>
        <p:txBody>
          <a:bodyPr anchor="b">
            <a:normAutofit/>
          </a:bodyPr>
          <a:lstStyle>
            <a:lvl1pPr marL="0" indent="0">
              <a:buNone/>
              <a:defRPr sz="5000" b="1">
                <a:solidFill>
                  <a:schemeClr val="tx1"/>
                </a:solidFill>
                <a:latin typeface="Georgia" panose="02040502050405020303" pitchFamily="18" charset="0"/>
              </a:defRPr>
            </a:lvl1pPr>
            <a:lvl5pPr>
              <a:defRPr/>
            </a:lvl5pPr>
          </a:lstStyle>
          <a:p>
            <a:pPr lvl="0"/>
            <a:r>
              <a:rPr lang="en-US"/>
              <a:t>Enter short </a:t>
            </a:r>
            <a:br>
              <a:rPr lang="en-US"/>
            </a:br>
            <a:r>
              <a:rPr lang="en-US"/>
              <a:t>title here</a:t>
            </a:r>
          </a:p>
        </p:txBody>
      </p:sp>
      <p:sp>
        <p:nvSpPr>
          <p:cNvPr id="13" name="Text Placeholder 11"/>
          <p:cNvSpPr>
            <a:spLocks noGrp="1"/>
          </p:cNvSpPr>
          <p:nvPr>
            <p:ph type="body" sz="quarter" idx="11" hasCustomPrompt="1"/>
          </p:nvPr>
        </p:nvSpPr>
        <p:spPr>
          <a:xfrm>
            <a:off x="561832" y="3022600"/>
            <a:ext cx="8224283" cy="558800"/>
          </a:xfrm>
          <a:prstGeom prst="rect">
            <a:avLst/>
          </a:prstGeom>
        </p:spPr>
        <p:txBody>
          <a:bodyPr>
            <a:noAutofit/>
          </a:bodyPr>
          <a:lstStyle>
            <a:lvl1pPr marL="0" indent="0">
              <a:buNone/>
              <a:defRPr sz="3000" b="0" cap="all" baseline="0">
                <a:solidFill>
                  <a:schemeClr val="tx1"/>
                </a:solidFill>
              </a:defRPr>
            </a:lvl1pPr>
            <a:lvl5pPr>
              <a:defRPr/>
            </a:lvl5pPr>
          </a:lstStyle>
          <a:p>
            <a:pPr lvl="0"/>
            <a:r>
              <a:rPr lang="en-US"/>
              <a:t>ENTER SUBTITLE HERE</a:t>
            </a:r>
          </a:p>
        </p:txBody>
      </p:sp>
      <p:sp>
        <p:nvSpPr>
          <p:cNvPr id="14" name="Text Placeholder 11"/>
          <p:cNvSpPr>
            <a:spLocks noGrp="1"/>
          </p:cNvSpPr>
          <p:nvPr>
            <p:ph type="body" sz="quarter" idx="12" hasCustomPrompt="1"/>
          </p:nvPr>
        </p:nvSpPr>
        <p:spPr>
          <a:xfrm>
            <a:off x="561832" y="3581401"/>
            <a:ext cx="8224283" cy="2918931"/>
          </a:xfrm>
          <a:prstGeom prst="rect">
            <a:avLst/>
          </a:prstGeom>
        </p:spPr>
        <p:txBody>
          <a:bodyPr>
            <a:noAutofit/>
          </a:bodyPr>
          <a:lstStyle>
            <a:lvl1pPr marL="0" indent="0">
              <a:spcAft>
                <a:spcPts val="338"/>
              </a:spcAft>
              <a:buNone/>
              <a:defRPr sz="2000" b="0" i="1" cap="none" baseline="0">
                <a:solidFill>
                  <a:schemeClr val="tx1"/>
                </a:solidFill>
              </a:defRPr>
            </a:lvl1pPr>
            <a:lvl5pPr>
              <a:defRPr/>
            </a:lvl5pPr>
          </a:lstStyle>
          <a:p>
            <a:pPr lvl="0"/>
            <a:r>
              <a:rPr lang="en-US"/>
              <a:t>ENTER text here</a:t>
            </a:r>
          </a:p>
          <a:p>
            <a:pPr lvl="0"/>
            <a:r>
              <a:rPr lang="en-US"/>
              <a:t>Enter you text here</a:t>
            </a:r>
          </a:p>
        </p:txBody>
      </p:sp>
      <p:pic>
        <p:nvPicPr>
          <p:cNvPr id="100" name="Picture 99">
            <a:extLst>
              <a:ext uri="{FF2B5EF4-FFF2-40B4-BE49-F238E27FC236}">
                <a16:creationId xmlns:a16="http://schemas.microsoft.com/office/drawing/2014/main" id="{DE3D7C7D-58D1-4A25-966D-3AA4B5E42A33}"/>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3097055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hoto with Text 1">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2AA3E-1F17-4183-9994-C492EE3581DD}"/>
              </a:ext>
            </a:extLst>
          </p:cNvPr>
          <p:cNvPicPr>
            <a:picLocks noChangeAspect="1"/>
          </p:cNvPicPr>
          <p:nvPr userDrawn="1"/>
        </p:nvPicPr>
        <p:blipFill rotWithShape="1">
          <a:blip r:embed="rId2"/>
          <a:srcRect t="15603"/>
          <a:stretch/>
        </p:blipFill>
        <p:spPr>
          <a:xfrm>
            <a:off x="-1" y="1"/>
            <a:ext cx="12188825" cy="6858000"/>
          </a:xfrm>
          <a:prstGeom prst="rect">
            <a:avLst/>
          </a:prstGeom>
        </p:spPr>
      </p:pic>
      <p:sp>
        <p:nvSpPr>
          <p:cNvPr id="4" name="Text Placeholder 3"/>
          <p:cNvSpPr>
            <a:spLocks noGrp="1"/>
          </p:cNvSpPr>
          <p:nvPr>
            <p:ph type="body" sz="quarter" idx="10" hasCustomPrompt="1"/>
          </p:nvPr>
        </p:nvSpPr>
        <p:spPr>
          <a:xfrm>
            <a:off x="2198688" y="2986088"/>
            <a:ext cx="7234237" cy="695325"/>
          </a:xfrm>
          <a:solidFill>
            <a:schemeClr val="bg1"/>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FA44BA79-B84C-479E-9F6F-56E760D5C157}"/>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1673482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6824" userDrawn="1">
          <p15:clr>
            <a:srgbClr val="FBAE40"/>
          </p15:clr>
        </p15:guide>
        <p15:guide id="2" orient="horz"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hoto with Text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B06F0-4D4C-40FE-A129-C1A158A0D71B}"/>
              </a:ext>
            </a:extLst>
          </p:cNvPr>
          <p:cNvPicPr>
            <a:picLocks noChangeAspect="1"/>
          </p:cNvPicPr>
          <p:nvPr userDrawn="1"/>
        </p:nvPicPr>
        <p:blipFill rotWithShape="1">
          <a:blip r:embed="rId2"/>
          <a:srcRect t="8284" b="7320"/>
          <a:stretch/>
        </p:blipFill>
        <p:spPr>
          <a:xfrm>
            <a:off x="-1" y="0"/>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2"/>
          </a:solidFill>
        </p:spPr>
        <p:txBody>
          <a:bodyPr>
            <a:normAutofit/>
          </a:bodyPr>
          <a:lstStyle>
            <a:lvl1pPr marL="0" indent="0" algn="ctr">
              <a:buNone/>
              <a:defRPr sz="3000"/>
            </a:lvl1pPr>
          </a:lstStyle>
          <a:p>
            <a:pPr lvl="0"/>
            <a:r>
              <a:rPr lang="en-US"/>
              <a:t>Enter short text here</a:t>
            </a:r>
          </a:p>
        </p:txBody>
      </p:sp>
      <p:pic>
        <p:nvPicPr>
          <p:cNvPr id="95" name="Picture 94">
            <a:extLst>
              <a:ext uri="{FF2B5EF4-FFF2-40B4-BE49-F238E27FC236}">
                <a16:creationId xmlns:a16="http://schemas.microsoft.com/office/drawing/2014/main" id="{C568666D-266F-4FD5-BA9C-79C854A307AF}"/>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2016308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6824" userDrawn="1">
          <p15:clr>
            <a:srgbClr val="FBAE40"/>
          </p15:clr>
        </p15:guide>
        <p15:guide id="2" orient="horz"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hoto with Text 3">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E6E7F-1CDC-4618-A90F-831B7911B1F7}"/>
              </a:ext>
            </a:extLst>
          </p:cNvPr>
          <p:cNvPicPr>
            <a:picLocks noChangeAspect="1"/>
          </p:cNvPicPr>
          <p:nvPr userDrawn="1"/>
        </p:nvPicPr>
        <p:blipFill rotWithShape="1">
          <a:blip r:embed="rId2"/>
          <a:srcRect t="15603"/>
          <a:stretch/>
        </p:blipFill>
        <p:spPr>
          <a:xfrm>
            <a:off x="-1" y="0"/>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1"/>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A2DB2387-58AA-45A3-8BF5-D9384651ED1F}"/>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2391238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hoto with Text 4">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6718EE-5A49-462F-BE4B-FF9E1119E625}"/>
              </a:ext>
            </a:extLst>
          </p:cNvPr>
          <p:cNvPicPr>
            <a:picLocks noChangeAspect="1"/>
          </p:cNvPicPr>
          <p:nvPr userDrawn="1"/>
        </p:nvPicPr>
        <p:blipFill rotWithShape="1">
          <a:blip r:embed="rId2"/>
          <a:srcRect t="14268" b="1336"/>
          <a:stretch/>
        </p:blipFill>
        <p:spPr>
          <a:xfrm>
            <a:off x="-1" y="1"/>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2"/>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4DD5964D-22D8-4857-B555-9A4A983D3FCD}"/>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3680413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hoto with Text 4">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E1C40-E676-41DF-B587-5D793FD94776}"/>
              </a:ext>
            </a:extLst>
          </p:cNvPr>
          <p:cNvPicPr>
            <a:picLocks noChangeAspect="1"/>
          </p:cNvPicPr>
          <p:nvPr userDrawn="1"/>
        </p:nvPicPr>
        <p:blipFill rotWithShape="1">
          <a:blip r:embed="rId2"/>
          <a:srcRect t="13194" b="2276"/>
          <a:stretch/>
        </p:blipFill>
        <p:spPr>
          <a:xfrm>
            <a:off x="0" y="-1"/>
            <a:ext cx="12188825" cy="6858001"/>
          </a:xfrm>
          <a:prstGeom prst="rect">
            <a:avLst/>
          </a:prstGeom>
        </p:spPr>
      </p:pic>
      <p:sp>
        <p:nvSpPr>
          <p:cNvPr id="5" name="Rectangle 4">
            <a:extLst>
              <a:ext uri="{FF2B5EF4-FFF2-40B4-BE49-F238E27FC236}">
                <a16:creationId xmlns:a16="http://schemas.microsoft.com/office/drawing/2014/main" id="{04AFBCDA-D18A-4AEB-AC9D-AB518E9B561E}"/>
              </a:ext>
            </a:extLst>
          </p:cNvPr>
          <p:cNvSpPr/>
          <p:nvPr userDrawn="1"/>
        </p:nvSpPr>
        <p:spPr>
          <a:xfrm>
            <a:off x="0" y="-1"/>
            <a:ext cx="12188825" cy="68580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4DD5964D-22D8-4857-B555-9A4A983D3FCD}"/>
              </a:ext>
            </a:extLst>
          </p:cNvPr>
          <p:cNvPicPr>
            <a:picLocks noChangeAspect="1"/>
          </p:cNvPicPr>
          <p:nvPr userDrawn="1"/>
        </p:nvPicPr>
        <p:blipFill>
          <a:blip r:embed="rId3"/>
          <a:stretch>
            <a:fillRect/>
          </a:stretch>
        </p:blipFill>
        <p:spPr>
          <a:xfrm>
            <a:off x="10195903" y="5604768"/>
            <a:ext cx="2345011" cy="1517360"/>
          </a:xfrm>
          <a:prstGeom prst="rect">
            <a:avLst/>
          </a:prstGeom>
        </p:spPr>
      </p:pic>
      <p:sp>
        <p:nvSpPr>
          <p:cNvPr id="8" name="Text Placeholder 7">
            <a:extLst>
              <a:ext uri="{FF2B5EF4-FFF2-40B4-BE49-F238E27FC236}">
                <a16:creationId xmlns:a16="http://schemas.microsoft.com/office/drawing/2014/main" id="{6207A6CB-1ED5-4E13-AAD2-6C36B9DACE42}"/>
              </a:ext>
            </a:extLst>
          </p:cNvPr>
          <p:cNvSpPr>
            <a:spLocks noGrp="1"/>
          </p:cNvSpPr>
          <p:nvPr>
            <p:ph type="body" sz="quarter" idx="10" hasCustomPrompt="1"/>
          </p:nvPr>
        </p:nvSpPr>
        <p:spPr>
          <a:xfrm>
            <a:off x="2453481" y="3428999"/>
            <a:ext cx="7281862" cy="914400"/>
          </a:xfrm>
        </p:spPr>
        <p:txBody>
          <a:bodyPr>
            <a:noAutofit/>
          </a:bodyPr>
          <a:lstStyle>
            <a:lvl1pPr marL="0" indent="0" algn="ctr">
              <a:buNone/>
              <a:defRPr sz="5000" b="1">
                <a:solidFill>
                  <a:schemeClr val="accent4"/>
                </a:solidFill>
                <a:latin typeface="Georgia" panose="02040502050405020303" pitchFamily="18" charset="0"/>
              </a:defRPr>
            </a:lvl1pPr>
          </a:lstStyle>
          <a:p>
            <a:pPr lvl="0"/>
            <a:r>
              <a:rPr lang="en-US"/>
              <a:t>Master text styles</a:t>
            </a:r>
          </a:p>
        </p:txBody>
      </p:sp>
      <p:sp>
        <p:nvSpPr>
          <p:cNvPr id="10" name="Text Placeholder 7">
            <a:extLst>
              <a:ext uri="{FF2B5EF4-FFF2-40B4-BE49-F238E27FC236}">
                <a16:creationId xmlns:a16="http://schemas.microsoft.com/office/drawing/2014/main" id="{79507DE9-0ED9-4044-B4CC-311F20691CF6}"/>
              </a:ext>
            </a:extLst>
          </p:cNvPr>
          <p:cNvSpPr>
            <a:spLocks noGrp="1"/>
          </p:cNvSpPr>
          <p:nvPr>
            <p:ph type="body" sz="quarter" idx="11"/>
          </p:nvPr>
        </p:nvSpPr>
        <p:spPr>
          <a:xfrm>
            <a:off x="2453481" y="3020789"/>
            <a:ext cx="7281862" cy="538842"/>
          </a:xfrm>
        </p:spPr>
        <p:txBody>
          <a:bodyPr>
            <a:normAutofit/>
          </a:bodyPr>
          <a:lstStyle>
            <a:lvl1pPr marL="0" indent="0">
              <a:buNone/>
              <a:defRPr sz="3000" b="0">
                <a:solidFill>
                  <a:schemeClr val="tx1"/>
                </a:solidFill>
                <a:latin typeface="+mj-lt"/>
              </a:defRPr>
            </a:lvl1pPr>
          </a:lstStyle>
          <a:p>
            <a:pPr lvl="0"/>
            <a:r>
              <a:rPr lang="en-US"/>
              <a:t>Edit Master text styles</a:t>
            </a:r>
          </a:p>
        </p:txBody>
      </p:sp>
      <p:sp>
        <p:nvSpPr>
          <p:cNvPr id="11" name="Text Placeholder 7">
            <a:extLst>
              <a:ext uri="{FF2B5EF4-FFF2-40B4-BE49-F238E27FC236}">
                <a16:creationId xmlns:a16="http://schemas.microsoft.com/office/drawing/2014/main" id="{806C531C-F926-4D14-BE79-C0FF73F4EA5C}"/>
              </a:ext>
            </a:extLst>
          </p:cNvPr>
          <p:cNvSpPr>
            <a:spLocks noGrp="1"/>
          </p:cNvSpPr>
          <p:nvPr>
            <p:ph type="body" sz="quarter" idx="12"/>
          </p:nvPr>
        </p:nvSpPr>
        <p:spPr>
          <a:xfrm>
            <a:off x="2453481" y="4180109"/>
            <a:ext cx="7281862" cy="538842"/>
          </a:xfrm>
        </p:spPr>
        <p:txBody>
          <a:bodyPr>
            <a:normAutofit/>
          </a:bodyPr>
          <a:lstStyle>
            <a:lvl1pPr marL="0" indent="0" algn="r">
              <a:buNone/>
              <a:defRPr sz="3000" b="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1238490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Half Image 1">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FD4A988D-2989-A8E1-9C99-B0CBCF00D753}"/>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tx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5" name="Text Placeholder 2">
            <a:extLst>
              <a:ext uri="{FF2B5EF4-FFF2-40B4-BE49-F238E27FC236}">
                <a16:creationId xmlns:a16="http://schemas.microsoft.com/office/drawing/2014/main" id="{6B509D50-F922-5833-D845-900B605DCD50}"/>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2"/>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6" name="Text Placeholder 2">
            <a:extLst>
              <a:ext uri="{FF2B5EF4-FFF2-40B4-BE49-F238E27FC236}">
                <a16:creationId xmlns:a16="http://schemas.microsoft.com/office/drawing/2014/main" id="{7DFF213F-5AB0-7D1D-F941-62057ABC1DD5}"/>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7" name="Picture 6">
            <a:extLst>
              <a:ext uri="{FF2B5EF4-FFF2-40B4-BE49-F238E27FC236}">
                <a16:creationId xmlns:a16="http://schemas.microsoft.com/office/drawing/2014/main" id="{A9985DBB-E50F-C9FF-3634-4FD3CBA8026D}"/>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0" name="Content Placeholder 3">
            <a:extLst>
              <a:ext uri="{FF2B5EF4-FFF2-40B4-BE49-F238E27FC236}">
                <a16:creationId xmlns:a16="http://schemas.microsoft.com/office/drawing/2014/main" id="{73DC6A59-9DCB-47C2-3B32-50A4A6EBAA95}"/>
              </a:ext>
            </a:extLst>
          </p:cNvPr>
          <p:cNvSpPr>
            <a:spLocks noGrp="1"/>
          </p:cNvSpPr>
          <p:nvPr>
            <p:ph sz="quarter" idx="14"/>
          </p:nvPr>
        </p:nvSpPr>
        <p:spPr>
          <a:xfrm>
            <a:off x="0" y="0"/>
            <a:ext cx="4570809"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000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5711">
          <p15:clr>
            <a:srgbClr val="FBAE40"/>
          </p15:clr>
        </p15:guide>
        <p15:guide id="2" pos="4703">
          <p15:clr>
            <a:srgbClr val="FBAE40"/>
          </p15:clr>
        </p15:guide>
        <p15:guide id="3" orient="horz" pos="3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2">
    <p:bg>
      <p:bgPr>
        <a:solidFill>
          <a:srgbClr val="CC0035"/>
        </a:solidFill>
        <a:effectLst/>
      </p:bgPr>
    </p:bg>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F07DF30D-D948-7E88-0C06-0F2D3666CDE6}"/>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10" name="Text Placeholder 2">
            <a:extLst>
              <a:ext uri="{FF2B5EF4-FFF2-40B4-BE49-F238E27FC236}">
                <a16:creationId xmlns:a16="http://schemas.microsoft.com/office/drawing/2014/main" id="{1C3571FE-F0C2-1659-2653-DD1D5E47F734}"/>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1" name="Text Placeholder 2">
            <a:extLst>
              <a:ext uri="{FF2B5EF4-FFF2-40B4-BE49-F238E27FC236}">
                <a16:creationId xmlns:a16="http://schemas.microsoft.com/office/drawing/2014/main" id="{72D9F36F-399A-92C1-108F-205A6B0FD60B}"/>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2" name="Picture 11">
            <a:extLst>
              <a:ext uri="{FF2B5EF4-FFF2-40B4-BE49-F238E27FC236}">
                <a16:creationId xmlns:a16="http://schemas.microsoft.com/office/drawing/2014/main" id="{FD57BC19-093F-68DF-9494-F1EA05EC7444}"/>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3" name="Content Placeholder 3">
            <a:extLst>
              <a:ext uri="{FF2B5EF4-FFF2-40B4-BE49-F238E27FC236}">
                <a16:creationId xmlns:a16="http://schemas.microsoft.com/office/drawing/2014/main" id="{AF8E49F3-6373-8EAD-3BC7-975269B1AFDA}"/>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770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3">
    <p:bg>
      <p:bgPr>
        <a:solidFill>
          <a:srgbClr val="354CA1"/>
        </a:solidFill>
        <a:effectLst/>
      </p:bgPr>
    </p:bg>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D1CBEFA3-3775-586A-A4C9-0F014DD11887}"/>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10" name="Text Placeholder 2">
            <a:extLst>
              <a:ext uri="{FF2B5EF4-FFF2-40B4-BE49-F238E27FC236}">
                <a16:creationId xmlns:a16="http://schemas.microsoft.com/office/drawing/2014/main" id="{1AF6A35D-AF30-3811-EBC8-E88C34B1D7A0}"/>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1" name="Text Placeholder 2">
            <a:extLst>
              <a:ext uri="{FF2B5EF4-FFF2-40B4-BE49-F238E27FC236}">
                <a16:creationId xmlns:a16="http://schemas.microsoft.com/office/drawing/2014/main" id="{91B238F9-2A44-BD07-A94A-937ECB8215AB}"/>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2" name="Picture 11">
            <a:extLst>
              <a:ext uri="{FF2B5EF4-FFF2-40B4-BE49-F238E27FC236}">
                <a16:creationId xmlns:a16="http://schemas.microsoft.com/office/drawing/2014/main" id="{333F5C6B-A906-BF7C-6BEB-0E0549D21D96}"/>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3" name="Content Placeholder 3">
            <a:extLst>
              <a:ext uri="{FF2B5EF4-FFF2-40B4-BE49-F238E27FC236}">
                <a16:creationId xmlns:a16="http://schemas.microsoft.com/office/drawing/2014/main" id="{EA21D91E-B881-D0AE-E9A9-7DDCE205BF7C}"/>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838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userDrawn="1">
          <p15:clr>
            <a:srgbClr val="FBAE40"/>
          </p15:clr>
        </p15:guide>
        <p15:guide id="2" pos="4703" userDrawn="1">
          <p15:clr>
            <a:srgbClr val="FBAE40"/>
          </p15:clr>
        </p15:guide>
        <p15:guide id="3" pos="57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Half Image 3">
    <p:bg>
      <p:bgPr>
        <a:solidFill>
          <a:schemeClr val="accent5"/>
        </a:solidFill>
        <a:effectLst/>
      </p:bgPr>
    </p:bg>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346D43D-6005-8B6A-470B-24FC009A4AB5}"/>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7" name="Text Placeholder 2">
            <a:extLst>
              <a:ext uri="{FF2B5EF4-FFF2-40B4-BE49-F238E27FC236}">
                <a16:creationId xmlns:a16="http://schemas.microsoft.com/office/drawing/2014/main" id="{B0CD8EBF-BA4B-E8D9-6436-5C52FFA8AB93}"/>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8" name="Text Placeholder 2">
            <a:extLst>
              <a:ext uri="{FF2B5EF4-FFF2-40B4-BE49-F238E27FC236}">
                <a16:creationId xmlns:a16="http://schemas.microsoft.com/office/drawing/2014/main" id="{61C15295-0388-D6B9-EEBA-233C9FCB21A6}"/>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9" name="Picture 8">
            <a:extLst>
              <a:ext uri="{FF2B5EF4-FFF2-40B4-BE49-F238E27FC236}">
                <a16:creationId xmlns:a16="http://schemas.microsoft.com/office/drawing/2014/main" id="{62CDFCC4-842F-615E-CE76-15634C83507C}"/>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1" name="Content Placeholder 3">
            <a:extLst>
              <a:ext uri="{FF2B5EF4-FFF2-40B4-BE49-F238E27FC236}">
                <a16:creationId xmlns:a16="http://schemas.microsoft.com/office/drawing/2014/main" id="{2A6B48C5-542E-A805-827A-CEF38F22F366}"/>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36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Half Image 3">
    <p:bg>
      <p:bgPr>
        <a:solidFill>
          <a:schemeClr val="accent3"/>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6FA7E9EF-C8D2-CF9F-8C36-7B58B22079D1}"/>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9" name="Text Placeholder 2">
            <a:extLst>
              <a:ext uri="{FF2B5EF4-FFF2-40B4-BE49-F238E27FC236}">
                <a16:creationId xmlns:a16="http://schemas.microsoft.com/office/drawing/2014/main" id="{95E57C5E-1899-D6EA-DDE6-883310239374}"/>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2"/>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0" name="Text Placeholder 2">
            <a:extLst>
              <a:ext uri="{FF2B5EF4-FFF2-40B4-BE49-F238E27FC236}">
                <a16:creationId xmlns:a16="http://schemas.microsoft.com/office/drawing/2014/main" id="{F57B7C48-CF63-0D3A-42D3-1EBE75331F38}"/>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1" name="Picture 10">
            <a:extLst>
              <a:ext uri="{FF2B5EF4-FFF2-40B4-BE49-F238E27FC236}">
                <a16:creationId xmlns:a16="http://schemas.microsoft.com/office/drawing/2014/main" id="{9B464247-A9D7-BD6C-9402-FB5265DD61EB}"/>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2" name="Content Placeholder 3">
            <a:extLst>
              <a:ext uri="{FF2B5EF4-FFF2-40B4-BE49-F238E27FC236}">
                <a16:creationId xmlns:a16="http://schemas.microsoft.com/office/drawing/2014/main" id="{37BE2D59-001D-F63F-0477-9BAD377A7DEA}"/>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927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Red Section Break or Call Out">
    <p:bg>
      <p:bgPr>
        <a:solidFill>
          <a:srgbClr val="CC0035"/>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4A5FDF0-C9B9-9A48-B272-A7C65914E905}"/>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9" name="Title 1">
            <a:extLst>
              <a:ext uri="{FF2B5EF4-FFF2-40B4-BE49-F238E27FC236}">
                <a16:creationId xmlns:a16="http://schemas.microsoft.com/office/drawing/2014/main" id="{D674B67F-696A-ED41-B4C6-A75BA1923C29}"/>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2" name="Picture 1">
            <a:extLst>
              <a:ext uri="{FF2B5EF4-FFF2-40B4-BE49-F238E27FC236}">
                <a16:creationId xmlns:a16="http://schemas.microsoft.com/office/drawing/2014/main" id="{700CCA11-413D-937A-22E2-BDE2C0D0EE8F}"/>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2630323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38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Red Section Break or Call Out">
    <p:bg>
      <p:bgPr>
        <a:solidFill>
          <a:schemeClr val="accent5"/>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4A5FDF0-C9B9-9A48-B272-A7C65914E905}"/>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9" name="Title 1">
            <a:extLst>
              <a:ext uri="{FF2B5EF4-FFF2-40B4-BE49-F238E27FC236}">
                <a16:creationId xmlns:a16="http://schemas.microsoft.com/office/drawing/2014/main" id="{D674B67F-696A-ED41-B4C6-A75BA1923C29}"/>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3" name="Picture 2">
            <a:extLst>
              <a:ext uri="{FF2B5EF4-FFF2-40B4-BE49-F238E27FC236}">
                <a16:creationId xmlns:a16="http://schemas.microsoft.com/office/drawing/2014/main" id="{37A6EB40-E57C-CABE-1445-413EF7D8F0D1}"/>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2493346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37983" y="1290323"/>
            <a:ext cx="10512862" cy="464662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1A589ED4-99A7-154B-BB72-DF40B355989E}"/>
              </a:ext>
            </a:extLst>
          </p:cNvPr>
          <p:cNvSpPr>
            <a:spLocks noGrp="1"/>
          </p:cNvSpPr>
          <p:nvPr>
            <p:ph type="title"/>
          </p:nvPr>
        </p:nvSpPr>
        <p:spPr>
          <a:xfrm>
            <a:off x="559084" y="256642"/>
            <a:ext cx="10969944" cy="411757"/>
          </a:xfrm>
          <a:prstGeom prst="rect">
            <a:avLst/>
          </a:prstGeom>
        </p:spPr>
        <p:txBody>
          <a:bodyPr vert="horz" lIns="0" tIns="45720" rIns="0" bIns="45720" rtlCol="0" anchor="ctr">
            <a:noAutofit/>
          </a:bodyPr>
          <a:lstStyle/>
          <a:p>
            <a:pPr marL="0" lvl="0"/>
            <a:r>
              <a:rPr lang="en-US"/>
              <a:t>Click to edit Master title style</a:t>
            </a:r>
          </a:p>
        </p:txBody>
      </p:sp>
      <p:cxnSp>
        <p:nvCxnSpPr>
          <p:cNvPr id="10" name="Straight Connector 9">
            <a:extLst>
              <a:ext uri="{FF2B5EF4-FFF2-40B4-BE49-F238E27FC236}">
                <a16:creationId xmlns:a16="http://schemas.microsoft.com/office/drawing/2014/main" id="{0684DAE3-1891-054F-8B7F-CF901DD56EFF}"/>
              </a:ext>
            </a:extLst>
          </p:cNvPr>
          <p:cNvCxnSpPr>
            <a:cxnSpLocks/>
          </p:cNvCxnSpPr>
          <p:nvPr/>
        </p:nvCxnSpPr>
        <p:spPr>
          <a:xfrm>
            <a:off x="559084" y="671267"/>
            <a:ext cx="10969944"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sp>
        <p:nvSpPr>
          <p:cNvPr id="6" name="AutoShape 11"/>
          <p:cNvSpPr>
            <a:spLocks noChangeAspect="1" noChangeArrowheads="1" noTextEdit="1"/>
          </p:cNvSpPr>
          <p:nvPr/>
        </p:nvSpPr>
        <p:spPr bwMode="auto">
          <a:xfrm>
            <a:off x="10133550" y="6100770"/>
            <a:ext cx="1814039" cy="64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endParaRPr>
          </a:p>
        </p:txBody>
      </p:sp>
      <p:pic>
        <p:nvPicPr>
          <p:cNvPr id="4" name="Picture 3">
            <a:extLst>
              <a:ext uri="{FF2B5EF4-FFF2-40B4-BE49-F238E27FC236}">
                <a16:creationId xmlns:a16="http://schemas.microsoft.com/office/drawing/2014/main" id="{935EE062-9C82-44D3-8EC0-BA2A2F182075}"/>
              </a:ext>
            </a:extLst>
          </p:cNvPr>
          <p:cNvPicPr>
            <a:picLocks noChangeAspect="1"/>
          </p:cNvPicPr>
          <p:nvPr userDrawn="1"/>
        </p:nvPicPr>
        <p:blipFill>
          <a:blip r:embed="rId29"/>
          <a:stretch>
            <a:fillRect/>
          </a:stretch>
        </p:blipFill>
        <p:spPr>
          <a:xfrm>
            <a:off x="10610612" y="5995845"/>
            <a:ext cx="1509121" cy="823158"/>
          </a:xfrm>
          <a:prstGeom prst="rect">
            <a:avLst/>
          </a:prstGeom>
        </p:spPr>
      </p:pic>
    </p:spTree>
    <p:extLst>
      <p:ext uri="{BB962C8B-B14F-4D97-AF65-F5344CB8AC3E}">
        <p14:creationId xmlns:p14="http://schemas.microsoft.com/office/powerpoint/2010/main" val="233242043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850" r:id="rId3"/>
    <p:sldLayoutId id="2147483787" r:id="rId4"/>
    <p:sldLayoutId id="2147483788" r:id="rId5"/>
    <p:sldLayoutId id="2147483853" r:id="rId6"/>
    <p:sldLayoutId id="2147483854" r:id="rId7"/>
    <p:sldLayoutId id="2147483791" r:id="rId8"/>
    <p:sldLayoutId id="2147483831" r:id="rId9"/>
    <p:sldLayoutId id="2147483792" r:id="rId10"/>
    <p:sldLayoutId id="2147483855"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12" r:id="rId20"/>
    <p:sldLayoutId id="2147483815" r:id="rId21"/>
    <p:sldLayoutId id="2147483816" r:id="rId22"/>
    <p:sldLayoutId id="2147483817" r:id="rId23"/>
    <p:sldLayoutId id="2147483818" r:id="rId24"/>
    <p:sldLayoutId id="2147483819" r:id="rId25"/>
    <p:sldLayoutId id="2147483820" r:id="rId26"/>
    <p:sldLayoutId id="2147483844" r:id="rId2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514350" rtl="0" eaLnBrk="1" latinLnBrk="0" hangingPunct="1">
        <a:lnSpc>
          <a:spcPct val="90000"/>
        </a:lnSpc>
        <a:spcBef>
          <a:spcPct val="0"/>
        </a:spcBef>
        <a:buNone/>
        <a:defRPr sz="1400" b="0" kern="1200" cap="none" spc="28" baseline="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0"/>
        </a:spcBef>
        <a:spcAft>
          <a:spcPts val="675"/>
        </a:spcAft>
        <a:buFont typeface="Arial" panose="020B0604020202020204" pitchFamily="34" charset="0"/>
        <a:buChar char="•"/>
        <a:defRPr sz="2000" kern="1200">
          <a:solidFill>
            <a:schemeClr val="tx1"/>
          </a:solidFill>
          <a:latin typeface="+mn-lt"/>
          <a:ea typeface="+mn-ea"/>
          <a:cs typeface="+mn-cs"/>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sz="1600" kern="1200">
          <a:solidFill>
            <a:schemeClr val="tx1"/>
          </a:solidFill>
          <a:latin typeface="+mn-lt"/>
          <a:ea typeface="+mn-ea"/>
          <a:cs typeface="+mn-cs"/>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sz="1600" kern="120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sz="1400" kern="120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userDrawn="1">
          <p15:clr>
            <a:srgbClr val="F26B43"/>
          </p15:clr>
        </p15:guide>
        <p15:guide id="2" pos="722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ideo" Target="https://www.youtube.com/embed/tWoo8i_VkvI?feature=oembed" TargetMode="Externa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9ADD-7940-1CB1-4F84-B000E10326DA}"/>
              </a:ext>
            </a:extLst>
          </p:cNvPr>
          <p:cNvSpPr>
            <a:spLocks noGrp="1"/>
          </p:cNvSpPr>
          <p:nvPr>
            <p:ph type="ctrTitle"/>
          </p:nvPr>
        </p:nvSpPr>
        <p:spPr/>
        <p:txBody>
          <a:bodyPr/>
          <a:lstStyle/>
          <a:p>
            <a:r>
              <a:rPr lang="en-US">
                <a:latin typeface="Georgia"/>
                <a:cs typeface="Arial"/>
              </a:rPr>
              <a:t>Meadows Museum</a:t>
            </a:r>
          </a:p>
        </p:txBody>
      </p:sp>
      <p:sp>
        <p:nvSpPr>
          <p:cNvPr id="3" name="Subtitle 2">
            <a:extLst>
              <a:ext uri="{FF2B5EF4-FFF2-40B4-BE49-F238E27FC236}">
                <a16:creationId xmlns:a16="http://schemas.microsoft.com/office/drawing/2014/main" id="{E61A2A0D-8676-6EAD-F020-B2131803668A}"/>
              </a:ext>
            </a:extLst>
          </p:cNvPr>
          <p:cNvSpPr>
            <a:spLocks noGrp="1"/>
          </p:cNvSpPr>
          <p:nvPr>
            <p:ph type="subTitle" idx="1"/>
          </p:nvPr>
        </p:nvSpPr>
        <p:spPr/>
        <p:txBody>
          <a:bodyPr/>
          <a:lstStyle/>
          <a:p>
            <a:r>
              <a:rPr lang="en-US"/>
              <a:t>Pre-Visit Lesson</a:t>
            </a:r>
          </a:p>
        </p:txBody>
      </p:sp>
    </p:spTree>
    <p:extLst>
      <p:ext uri="{BB962C8B-B14F-4D97-AF65-F5344CB8AC3E}">
        <p14:creationId xmlns:p14="http://schemas.microsoft.com/office/powerpoint/2010/main" val="28139637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5FB7-CACA-9A6D-26F2-10D3FAA9D64F}"/>
              </a:ext>
            </a:extLst>
          </p:cNvPr>
          <p:cNvSpPr>
            <a:spLocks noGrp="1"/>
          </p:cNvSpPr>
          <p:nvPr>
            <p:ph type="title"/>
          </p:nvPr>
        </p:nvSpPr>
        <p:spPr>
          <a:xfrm>
            <a:off x="4863402" y="541768"/>
            <a:ext cx="7137407" cy="2197130"/>
          </a:xfrm>
        </p:spPr>
        <p:txBody>
          <a:bodyPr/>
          <a:lstStyle/>
          <a:p>
            <a:r>
              <a:rPr lang="en-US">
                <a:latin typeface="Georgia"/>
                <a:cs typeface="Arial"/>
              </a:rPr>
              <a:t>In the galleries, ...</a:t>
            </a:r>
          </a:p>
        </p:txBody>
      </p:sp>
      <p:sp>
        <p:nvSpPr>
          <p:cNvPr id="3" name="Text Placeholder 2">
            <a:extLst>
              <a:ext uri="{FF2B5EF4-FFF2-40B4-BE49-F238E27FC236}">
                <a16:creationId xmlns:a16="http://schemas.microsoft.com/office/drawing/2014/main" id="{DF832F64-76F9-5550-F4B0-8E77A6CECCBE}"/>
              </a:ext>
            </a:extLst>
          </p:cNvPr>
          <p:cNvSpPr>
            <a:spLocks noGrp="1"/>
          </p:cNvSpPr>
          <p:nvPr>
            <p:ph type="body" sz="quarter" idx="12"/>
          </p:nvPr>
        </p:nvSpPr>
        <p:spPr>
          <a:xfrm>
            <a:off x="4860968" y="2738897"/>
            <a:ext cx="7137406" cy="1380206"/>
          </a:xfrm>
        </p:spPr>
        <p:txBody>
          <a:bodyPr/>
          <a:lstStyle/>
          <a:p>
            <a:pPr marL="0" indent="0"/>
            <a:r>
              <a:rPr lang="en-US"/>
              <a:t>you will look at artwork and share your ideas about it, but you cannot touch the art, frames, or pedestal stands.</a:t>
            </a:r>
          </a:p>
        </p:txBody>
      </p:sp>
      <p:sp>
        <p:nvSpPr>
          <p:cNvPr id="5" name="Content Placeholder 4">
            <a:extLst>
              <a:ext uri="{FF2B5EF4-FFF2-40B4-BE49-F238E27FC236}">
                <a16:creationId xmlns:a16="http://schemas.microsoft.com/office/drawing/2014/main" id="{AA0D94DA-B8C4-2428-F338-24CA1ADBEE5C}"/>
              </a:ext>
            </a:extLst>
          </p:cNvPr>
          <p:cNvSpPr>
            <a:spLocks noGrp="1"/>
          </p:cNvSpPr>
          <p:nvPr>
            <p:ph sz="quarter" idx="14"/>
          </p:nvPr>
        </p:nvSpPr>
        <p:spPr/>
        <p:txBody>
          <a:bodyPr/>
          <a:lstStyle/>
          <a:p>
            <a:endParaRPr lang="en-US"/>
          </a:p>
        </p:txBody>
      </p:sp>
      <p:pic>
        <p:nvPicPr>
          <p:cNvPr id="6" name="Picture 5">
            <a:extLst>
              <a:ext uri="{FF2B5EF4-FFF2-40B4-BE49-F238E27FC236}">
                <a16:creationId xmlns:a16="http://schemas.microsoft.com/office/drawing/2014/main" id="{7C46F33D-4928-98DC-3923-36F29099F7D7}"/>
              </a:ext>
            </a:extLst>
          </p:cNvPr>
          <p:cNvPicPr>
            <a:picLocks noChangeAspect="1"/>
          </p:cNvPicPr>
          <p:nvPr/>
        </p:nvPicPr>
        <p:blipFill rotWithShape="1">
          <a:blip r:embed="rId2"/>
          <a:srcRect l="53071" r="13255"/>
          <a:stretch/>
        </p:blipFill>
        <p:spPr>
          <a:xfrm>
            <a:off x="-2435" y="0"/>
            <a:ext cx="4573244" cy="6858000"/>
          </a:xfrm>
          <a:prstGeom prst="rect">
            <a:avLst/>
          </a:prstGeom>
        </p:spPr>
      </p:pic>
    </p:spTree>
    <p:extLst>
      <p:ext uri="{BB962C8B-B14F-4D97-AF65-F5344CB8AC3E}">
        <p14:creationId xmlns:p14="http://schemas.microsoft.com/office/powerpoint/2010/main" val="3174839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969-96CC-3D6D-6BCE-E7456CB0E16E}"/>
              </a:ext>
            </a:extLst>
          </p:cNvPr>
          <p:cNvSpPr>
            <a:spLocks noGrp="1"/>
          </p:cNvSpPr>
          <p:nvPr>
            <p:ph type="title"/>
          </p:nvPr>
        </p:nvSpPr>
        <p:spPr>
          <a:xfrm>
            <a:off x="4863402" y="541767"/>
            <a:ext cx="7137407" cy="2015981"/>
          </a:xfrm>
        </p:spPr>
        <p:txBody>
          <a:bodyPr/>
          <a:lstStyle/>
          <a:p>
            <a:r>
              <a:rPr lang="en-US"/>
              <a:t>Why can’t we touch the art?</a:t>
            </a:r>
          </a:p>
        </p:txBody>
      </p:sp>
      <p:sp>
        <p:nvSpPr>
          <p:cNvPr id="3" name="Text Placeholder 2">
            <a:extLst>
              <a:ext uri="{FF2B5EF4-FFF2-40B4-BE49-F238E27FC236}">
                <a16:creationId xmlns:a16="http://schemas.microsoft.com/office/drawing/2014/main" id="{3DD51BFB-F90F-1540-90B6-16CA52A18871}"/>
              </a:ext>
            </a:extLst>
          </p:cNvPr>
          <p:cNvSpPr>
            <a:spLocks noGrp="1"/>
          </p:cNvSpPr>
          <p:nvPr>
            <p:ph type="body" sz="quarter" idx="12"/>
          </p:nvPr>
        </p:nvSpPr>
        <p:spPr>
          <a:xfrm>
            <a:off x="4860968" y="2557748"/>
            <a:ext cx="7137406" cy="1742504"/>
          </a:xfrm>
        </p:spPr>
        <p:txBody>
          <a:bodyPr/>
          <a:lstStyle/>
          <a:p>
            <a:pPr marL="0" indent="0"/>
            <a:r>
              <a:rPr lang="en-US">
                <a:latin typeface="Arial"/>
                <a:cs typeface="Arial"/>
              </a:rPr>
              <a:t>Have each person stick a piece of clear tape to their finger. </a:t>
            </a:r>
            <a:endParaRPr lang="en-US"/>
          </a:p>
          <a:p>
            <a:pPr marL="0" indent="0"/>
            <a:r>
              <a:rPr lang="en-US">
                <a:latin typeface="Arial"/>
                <a:cs typeface="Arial"/>
              </a:rPr>
              <a:t>Remove the tape from your finger and put the tape on a piece of white paper.</a:t>
            </a:r>
          </a:p>
        </p:txBody>
      </p:sp>
      <p:sp>
        <p:nvSpPr>
          <p:cNvPr id="4" name="Text Placeholder 3">
            <a:extLst>
              <a:ext uri="{FF2B5EF4-FFF2-40B4-BE49-F238E27FC236}">
                <a16:creationId xmlns:a16="http://schemas.microsoft.com/office/drawing/2014/main" id="{15126498-1957-2B14-3C24-E5D39787BA42}"/>
              </a:ext>
            </a:extLst>
          </p:cNvPr>
          <p:cNvSpPr>
            <a:spLocks noGrp="1"/>
          </p:cNvSpPr>
          <p:nvPr>
            <p:ph type="body" sz="quarter" idx="13"/>
          </p:nvPr>
        </p:nvSpPr>
        <p:spPr>
          <a:xfrm>
            <a:off x="4860553" y="4300252"/>
            <a:ext cx="7137407" cy="682479"/>
          </a:xfrm>
        </p:spPr>
        <p:txBody>
          <a:bodyPr/>
          <a:lstStyle/>
          <a:p>
            <a:pPr marL="0" indent="0"/>
            <a:r>
              <a:rPr lang="en-US"/>
              <a:t>What do you notice about the paper? How is it different from a new piece of white paper?</a:t>
            </a:r>
          </a:p>
        </p:txBody>
      </p:sp>
      <p:sp>
        <p:nvSpPr>
          <p:cNvPr id="9" name="Content Placeholder 8">
            <a:extLst>
              <a:ext uri="{FF2B5EF4-FFF2-40B4-BE49-F238E27FC236}">
                <a16:creationId xmlns:a16="http://schemas.microsoft.com/office/drawing/2014/main" id="{F42461E3-FB29-C385-D370-D652EA7E92BC}"/>
              </a:ext>
            </a:extLst>
          </p:cNvPr>
          <p:cNvSpPr>
            <a:spLocks noGrp="1"/>
          </p:cNvSpPr>
          <p:nvPr>
            <p:ph sz="quarter" idx="14"/>
          </p:nvPr>
        </p:nvSpPr>
        <p:spPr/>
        <p:txBody>
          <a:bodyPr/>
          <a:lstStyle/>
          <a:p>
            <a:endParaRPr lang="en-US"/>
          </a:p>
        </p:txBody>
      </p:sp>
      <p:pic>
        <p:nvPicPr>
          <p:cNvPr id="10" name="Content Placeholder 6" descr="A group of people standing in a room with paintings on the wall&#10;&#10;Description automatically generated with medium confidence">
            <a:extLst>
              <a:ext uri="{FF2B5EF4-FFF2-40B4-BE49-F238E27FC236}">
                <a16:creationId xmlns:a16="http://schemas.microsoft.com/office/drawing/2014/main" id="{FD029E3F-EA1B-6260-C0BB-3DAA923E1F6C}"/>
              </a:ext>
            </a:extLst>
          </p:cNvPr>
          <p:cNvPicPr>
            <a:picLocks noChangeAspect="1"/>
          </p:cNvPicPr>
          <p:nvPr/>
        </p:nvPicPr>
        <p:blipFill rotWithShape="1">
          <a:blip r:embed="rId2"/>
          <a:srcRect l="12053" t="12071" r="48921"/>
          <a:stretch/>
        </p:blipFill>
        <p:spPr>
          <a:xfrm>
            <a:off x="0" y="0"/>
            <a:ext cx="4570809" cy="6858000"/>
          </a:xfrm>
          <a:prstGeom prst="rect">
            <a:avLst/>
          </a:prstGeom>
        </p:spPr>
      </p:pic>
    </p:spTree>
    <p:extLst>
      <p:ext uri="{BB962C8B-B14F-4D97-AF65-F5344CB8AC3E}">
        <p14:creationId xmlns:p14="http://schemas.microsoft.com/office/powerpoint/2010/main" val="3596744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F6E2-C84F-7EBE-10FD-AFB3719E9D1D}"/>
              </a:ext>
            </a:extLst>
          </p:cNvPr>
          <p:cNvSpPr>
            <a:spLocks noGrp="1"/>
          </p:cNvSpPr>
          <p:nvPr>
            <p:ph type="title"/>
          </p:nvPr>
        </p:nvSpPr>
        <p:spPr>
          <a:xfrm>
            <a:off x="4863402" y="2195513"/>
            <a:ext cx="7137407" cy="2466975"/>
          </a:xfrm>
        </p:spPr>
        <p:txBody>
          <a:bodyPr>
            <a:normAutofit fontScale="90000"/>
          </a:bodyPr>
          <a:lstStyle/>
          <a:p>
            <a:r>
              <a:rPr lang="en-US">
                <a:solidFill>
                  <a:schemeClr val="accent2"/>
                </a:solidFill>
                <a:latin typeface="Georgia"/>
                <a:cs typeface="Arial"/>
              </a:rPr>
              <a:t>Can you think of any other rules to follow when you visit an art museum?</a:t>
            </a:r>
          </a:p>
        </p:txBody>
      </p:sp>
      <p:sp>
        <p:nvSpPr>
          <p:cNvPr id="9" name="Content Placeholder 8">
            <a:extLst>
              <a:ext uri="{FF2B5EF4-FFF2-40B4-BE49-F238E27FC236}">
                <a16:creationId xmlns:a16="http://schemas.microsoft.com/office/drawing/2014/main" id="{9CED3B65-6720-0540-2EE7-B734D82451B8}"/>
              </a:ext>
            </a:extLst>
          </p:cNvPr>
          <p:cNvSpPr>
            <a:spLocks noGrp="1"/>
          </p:cNvSpPr>
          <p:nvPr>
            <p:ph sz="quarter" idx="14"/>
          </p:nvPr>
        </p:nvSpPr>
        <p:spPr/>
        <p:txBody>
          <a:bodyPr/>
          <a:lstStyle/>
          <a:p>
            <a:endParaRPr lang="en-US"/>
          </a:p>
        </p:txBody>
      </p:sp>
      <p:pic>
        <p:nvPicPr>
          <p:cNvPr id="10" name="Content Placeholder 6" descr="A group of people standing in a room&#10;&#10;Description automatically generated">
            <a:extLst>
              <a:ext uri="{FF2B5EF4-FFF2-40B4-BE49-F238E27FC236}">
                <a16:creationId xmlns:a16="http://schemas.microsoft.com/office/drawing/2014/main" id="{EF5355F7-3E3F-AEE0-7071-F5F9B5A40243}"/>
              </a:ext>
            </a:extLst>
          </p:cNvPr>
          <p:cNvPicPr>
            <a:picLocks noChangeAspect="1"/>
          </p:cNvPicPr>
          <p:nvPr/>
        </p:nvPicPr>
        <p:blipFill rotWithShape="1">
          <a:blip r:embed="rId2"/>
          <a:srcRect l="43986" r="6027"/>
          <a:stretch/>
        </p:blipFill>
        <p:spPr>
          <a:xfrm>
            <a:off x="0" y="0"/>
            <a:ext cx="4570809" cy="6857999"/>
          </a:xfrm>
          <a:prstGeom prst="rect">
            <a:avLst/>
          </a:prstGeom>
        </p:spPr>
      </p:pic>
    </p:spTree>
    <p:extLst>
      <p:ext uri="{BB962C8B-B14F-4D97-AF65-F5344CB8AC3E}">
        <p14:creationId xmlns:p14="http://schemas.microsoft.com/office/powerpoint/2010/main" val="3936107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7BFAEA-5B88-BF9A-DD3E-CC17D68B9237}"/>
              </a:ext>
            </a:extLst>
          </p:cNvPr>
          <p:cNvSpPr>
            <a:spLocks noGrp="1"/>
          </p:cNvSpPr>
          <p:nvPr>
            <p:ph type="subTitle" idx="1"/>
          </p:nvPr>
        </p:nvSpPr>
        <p:spPr>
          <a:xfrm>
            <a:off x="501042" y="1593938"/>
            <a:ext cx="11135638" cy="3670125"/>
          </a:xfrm>
        </p:spPr>
        <p:txBody>
          <a:bodyPr>
            <a:normAutofit/>
          </a:bodyPr>
          <a:lstStyle/>
          <a:p>
            <a:pPr marL="457200" indent="-457200" algn="l">
              <a:buChar char="•"/>
            </a:pPr>
            <a:r>
              <a:rPr lang="en-US">
                <a:solidFill>
                  <a:schemeClr val="accent2"/>
                </a:solidFill>
                <a:cs typeface="Arial"/>
              </a:rPr>
              <a:t>you cannot lean on the walls.</a:t>
            </a:r>
            <a:endParaRPr lang="en-US"/>
          </a:p>
          <a:p>
            <a:pPr marL="457200" indent="-457200" algn="l">
              <a:buChar char="•"/>
            </a:pPr>
            <a:r>
              <a:rPr lang="en-US">
                <a:solidFill>
                  <a:schemeClr val="accent2"/>
                </a:solidFill>
                <a:cs typeface="Arial"/>
              </a:rPr>
              <a:t>you cannot have food, drinks, or gum.</a:t>
            </a:r>
          </a:p>
          <a:p>
            <a:pPr marL="457200" indent="-457200" algn="l">
              <a:buChar char="•"/>
            </a:pPr>
            <a:r>
              <a:rPr lang="en-US">
                <a:solidFill>
                  <a:schemeClr val="accent2"/>
                </a:solidFill>
                <a:cs typeface="Arial"/>
              </a:rPr>
              <a:t>you cannot have large bags, backpacks, or other bulky items.</a:t>
            </a:r>
          </a:p>
          <a:p>
            <a:pPr marL="457200" indent="-457200" algn="l">
              <a:buChar char="•"/>
            </a:pPr>
            <a:r>
              <a:rPr lang="en-US">
                <a:solidFill>
                  <a:schemeClr val="accent2"/>
                </a:solidFill>
                <a:cs typeface="Arial"/>
              </a:rPr>
              <a:t>you can take pictures without flash.</a:t>
            </a:r>
          </a:p>
          <a:p>
            <a:pPr marL="457200" indent="-457200" algn="l">
              <a:buChar char="•"/>
            </a:pPr>
            <a:r>
              <a:rPr lang="en-US">
                <a:solidFill>
                  <a:schemeClr val="accent2"/>
                </a:solidFill>
                <a:cs typeface="Arial"/>
              </a:rPr>
              <a:t>you will stay with your class.</a:t>
            </a:r>
          </a:p>
          <a:p>
            <a:pPr marL="457200" indent="-457200" algn="l">
              <a:buChar char="•"/>
            </a:pPr>
            <a:r>
              <a:rPr lang="en-US">
                <a:solidFill>
                  <a:schemeClr val="accent2"/>
                </a:solidFill>
                <a:cs typeface="Arial"/>
              </a:rPr>
              <a:t>you will use an inside voice.</a:t>
            </a:r>
          </a:p>
          <a:p>
            <a:pPr marL="457200" indent="-457200" algn="l">
              <a:buChar char="•"/>
            </a:pPr>
            <a:r>
              <a:rPr lang="en-US">
                <a:solidFill>
                  <a:schemeClr val="accent2"/>
                </a:solidFill>
                <a:cs typeface="Arial"/>
              </a:rPr>
              <a:t>you will not run.</a:t>
            </a:r>
          </a:p>
        </p:txBody>
      </p:sp>
      <p:sp>
        <p:nvSpPr>
          <p:cNvPr id="3" name="Title 2">
            <a:extLst>
              <a:ext uri="{FF2B5EF4-FFF2-40B4-BE49-F238E27FC236}">
                <a16:creationId xmlns:a16="http://schemas.microsoft.com/office/drawing/2014/main" id="{EFC95641-6475-7C1B-8303-DAD541F17419}"/>
              </a:ext>
            </a:extLst>
          </p:cNvPr>
          <p:cNvSpPr>
            <a:spLocks noGrp="1"/>
          </p:cNvSpPr>
          <p:nvPr>
            <p:ph type="ctrTitle"/>
          </p:nvPr>
        </p:nvSpPr>
        <p:spPr>
          <a:xfrm>
            <a:off x="552145" y="273566"/>
            <a:ext cx="12188825" cy="1320372"/>
          </a:xfrm>
        </p:spPr>
        <p:txBody>
          <a:bodyPr/>
          <a:lstStyle/>
          <a:p>
            <a:pPr algn="l"/>
            <a:r>
              <a:rPr lang="en-US">
                <a:latin typeface="Georgia"/>
                <a:cs typeface="Arial"/>
              </a:rPr>
              <a:t>When you are in the galleries, …</a:t>
            </a:r>
            <a:endParaRPr lang="en-US"/>
          </a:p>
        </p:txBody>
      </p:sp>
    </p:spTree>
    <p:extLst>
      <p:ext uri="{BB962C8B-B14F-4D97-AF65-F5344CB8AC3E}">
        <p14:creationId xmlns:p14="http://schemas.microsoft.com/office/powerpoint/2010/main" val="34823842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996F-8AAB-205A-F626-D23D8D257C05}"/>
              </a:ext>
            </a:extLst>
          </p:cNvPr>
          <p:cNvSpPr>
            <a:spLocks noGrp="1"/>
          </p:cNvSpPr>
          <p:nvPr>
            <p:ph type="title"/>
          </p:nvPr>
        </p:nvSpPr>
        <p:spPr>
          <a:xfrm>
            <a:off x="4863402" y="541768"/>
            <a:ext cx="7137407" cy="1764982"/>
          </a:xfrm>
        </p:spPr>
        <p:txBody>
          <a:bodyPr/>
          <a:lstStyle/>
          <a:p>
            <a:r>
              <a:rPr lang="en-US">
                <a:latin typeface="Georgia"/>
                <a:cs typeface="Arial"/>
              </a:rPr>
              <a:t>On your tour, … </a:t>
            </a:r>
            <a:endParaRPr lang="en-US"/>
          </a:p>
        </p:txBody>
      </p:sp>
      <p:sp>
        <p:nvSpPr>
          <p:cNvPr id="3" name="Text Placeholder 2">
            <a:extLst>
              <a:ext uri="{FF2B5EF4-FFF2-40B4-BE49-F238E27FC236}">
                <a16:creationId xmlns:a16="http://schemas.microsoft.com/office/drawing/2014/main" id="{95DF3E0F-0426-3D2B-325C-9CFDB4B3361C}"/>
              </a:ext>
            </a:extLst>
          </p:cNvPr>
          <p:cNvSpPr>
            <a:spLocks noGrp="1"/>
          </p:cNvSpPr>
          <p:nvPr>
            <p:ph type="body" sz="quarter" idx="12"/>
          </p:nvPr>
        </p:nvSpPr>
        <p:spPr>
          <a:xfrm>
            <a:off x="4860968" y="2306749"/>
            <a:ext cx="7137406" cy="2244502"/>
          </a:xfrm>
        </p:spPr>
        <p:txBody>
          <a:bodyPr/>
          <a:lstStyle/>
          <a:p>
            <a:pPr marL="457200" indent="-457200">
              <a:buFont typeface="Arial"/>
              <a:buChar char="•"/>
            </a:pPr>
            <a:r>
              <a:rPr lang="en-US">
                <a:latin typeface="Arial"/>
                <a:cs typeface="Arial"/>
              </a:rPr>
              <a:t>you will look at art.</a:t>
            </a:r>
          </a:p>
          <a:p>
            <a:pPr marL="457200" indent="-457200">
              <a:buFont typeface="Arial"/>
              <a:buChar char="•"/>
            </a:pPr>
            <a:r>
              <a:rPr lang="en-US">
                <a:latin typeface="Arial"/>
                <a:cs typeface="Arial"/>
              </a:rPr>
              <a:t>you will talk about art.</a:t>
            </a:r>
          </a:p>
          <a:p>
            <a:pPr marL="457200" indent="-457200">
              <a:buFont typeface="Arial"/>
              <a:buChar char="•"/>
            </a:pPr>
            <a:r>
              <a:rPr lang="en-US">
                <a:latin typeface="Arial"/>
                <a:cs typeface="Arial"/>
              </a:rPr>
              <a:t>you might make art.</a:t>
            </a:r>
          </a:p>
          <a:p>
            <a:pPr marL="457200" indent="-457200">
              <a:buFont typeface="Arial"/>
              <a:buChar char="•"/>
            </a:pPr>
            <a:r>
              <a:rPr lang="en-US">
                <a:latin typeface="Arial"/>
                <a:cs typeface="Arial"/>
              </a:rPr>
              <a:t>you might play games.</a:t>
            </a:r>
          </a:p>
          <a:p>
            <a:pPr marL="457200" indent="-457200">
              <a:buFont typeface="Arial"/>
              <a:buChar char="•"/>
            </a:pPr>
            <a:r>
              <a:rPr lang="en-US">
                <a:latin typeface="Arial"/>
                <a:cs typeface="Arial"/>
              </a:rPr>
              <a:t>you might write about art.</a:t>
            </a:r>
          </a:p>
        </p:txBody>
      </p:sp>
      <p:pic>
        <p:nvPicPr>
          <p:cNvPr id="7" name="Content Placeholder 6" descr="A group of people looking at a painting&#10;&#10;Description automatically generated">
            <a:extLst>
              <a:ext uri="{FF2B5EF4-FFF2-40B4-BE49-F238E27FC236}">
                <a16:creationId xmlns:a16="http://schemas.microsoft.com/office/drawing/2014/main" id="{1F83095F-7E17-7F88-6406-464946CDD848}"/>
              </a:ext>
            </a:extLst>
          </p:cNvPr>
          <p:cNvPicPr>
            <a:picLocks noGrp="1" noChangeAspect="1"/>
          </p:cNvPicPr>
          <p:nvPr>
            <p:ph sz="quarter" idx="14"/>
          </p:nvPr>
        </p:nvPicPr>
        <p:blipFill>
          <a:blip r:embed="rId2"/>
          <a:stretch>
            <a:fillRect/>
          </a:stretch>
        </p:blipFill>
        <p:spPr>
          <a:xfrm>
            <a:off x="1068" y="0"/>
            <a:ext cx="4568276" cy="6858000"/>
          </a:xfrm>
        </p:spPr>
      </p:pic>
    </p:spTree>
    <p:extLst>
      <p:ext uri="{BB962C8B-B14F-4D97-AF65-F5344CB8AC3E}">
        <p14:creationId xmlns:p14="http://schemas.microsoft.com/office/powerpoint/2010/main" val="69097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DA35-DE18-6E8D-6CF3-EFBF629E4B2E}"/>
              </a:ext>
            </a:extLst>
          </p:cNvPr>
          <p:cNvSpPr>
            <a:spLocks noGrp="1"/>
          </p:cNvSpPr>
          <p:nvPr>
            <p:ph type="title"/>
          </p:nvPr>
        </p:nvSpPr>
        <p:spPr>
          <a:xfrm>
            <a:off x="4863402" y="2331570"/>
            <a:ext cx="7137407" cy="2194861"/>
          </a:xfrm>
        </p:spPr>
        <p:txBody>
          <a:bodyPr>
            <a:normAutofit fontScale="90000"/>
          </a:bodyPr>
          <a:lstStyle/>
          <a:p>
            <a:r>
              <a:rPr lang="en-US"/>
              <a:t>How long do you think you will spend looking at each work of art?</a:t>
            </a:r>
          </a:p>
        </p:txBody>
      </p:sp>
      <p:sp>
        <p:nvSpPr>
          <p:cNvPr id="9" name="Content Placeholder 8">
            <a:extLst>
              <a:ext uri="{FF2B5EF4-FFF2-40B4-BE49-F238E27FC236}">
                <a16:creationId xmlns:a16="http://schemas.microsoft.com/office/drawing/2014/main" id="{7EF16586-4124-0764-7E22-C8E4E7F03627}"/>
              </a:ext>
            </a:extLst>
          </p:cNvPr>
          <p:cNvSpPr>
            <a:spLocks noGrp="1"/>
          </p:cNvSpPr>
          <p:nvPr>
            <p:ph sz="quarter" idx="14"/>
          </p:nvPr>
        </p:nvSpPr>
        <p:spPr/>
        <p:txBody>
          <a:bodyPr/>
          <a:lstStyle/>
          <a:p>
            <a:endParaRPr lang="en-US"/>
          </a:p>
        </p:txBody>
      </p:sp>
      <p:pic>
        <p:nvPicPr>
          <p:cNvPr id="10" name="Content Placeholder 6">
            <a:extLst>
              <a:ext uri="{FF2B5EF4-FFF2-40B4-BE49-F238E27FC236}">
                <a16:creationId xmlns:a16="http://schemas.microsoft.com/office/drawing/2014/main" id="{84E4BCE7-118F-6E0F-F377-7206F0120B6B}"/>
              </a:ext>
            </a:extLst>
          </p:cNvPr>
          <p:cNvPicPr>
            <a:picLocks noChangeAspect="1"/>
          </p:cNvPicPr>
          <p:nvPr/>
        </p:nvPicPr>
        <p:blipFill rotWithShape="1">
          <a:blip r:embed="rId2"/>
          <a:srcRect l="35205" r="20496"/>
          <a:stretch/>
        </p:blipFill>
        <p:spPr>
          <a:xfrm>
            <a:off x="0" y="-1"/>
            <a:ext cx="4570809" cy="6857999"/>
          </a:xfrm>
          <a:prstGeom prst="rect">
            <a:avLst/>
          </a:prstGeom>
        </p:spPr>
      </p:pic>
    </p:spTree>
    <p:extLst>
      <p:ext uri="{BB962C8B-B14F-4D97-AF65-F5344CB8AC3E}">
        <p14:creationId xmlns:p14="http://schemas.microsoft.com/office/powerpoint/2010/main" val="795357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969-96CC-3D6D-6BCE-E7456CB0E16E}"/>
              </a:ext>
            </a:extLst>
          </p:cNvPr>
          <p:cNvSpPr>
            <a:spLocks noGrp="1"/>
          </p:cNvSpPr>
          <p:nvPr>
            <p:ph type="title"/>
          </p:nvPr>
        </p:nvSpPr>
        <p:spPr>
          <a:xfrm>
            <a:off x="4863402" y="541767"/>
            <a:ext cx="7137407" cy="2015981"/>
          </a:xfrm>
        </p:spPr>
        <p:txBody>
          <a:bodyPr/>
          <a:lstStyle/>
          <a:p>
            <a:r>
              <a:rPr lang="en-US">
                <a:latin typeface="Georgia"/>
                <a:cs typeface="Arial"/>
              </a:rPr>
              <a:t>Is 30 seconds enough time?</a:t>
            </a:r>
            <a:endParaRPr lang="en-US"/>
          </a:p>
        </p:txBody>
      </p:sp>
      <p:sp>
        <p:nvSpPr>
          <p:cNvPr id="3" name="Text Placeholder 2">
            <a:extLst>
              <a:ext uri="{FF2B5EF4-FFF2-40B4-BE49-F238E27FC236}">
                <a16:creationId xmlns:a16="http://schemas.microsoft.com/office/drawing/2014/main" id="{3DD51BFB-F90F-1540-90B6-16CA52A18871}"/>
              </a:ext>
            </a:extLst>
          </p:cNvPr>
          <p:cNvSpPr>
            <a:spLocks noGrp="1"/>
          </p:cNvSpPr>
          <p:nvPr>
            <p:ph type="body" sz="quarter" idx="12"/>
          </p:nvPr>
        </p:nvSpPr>
        <p:spPr>
          <a:xfrm>
            <a:off x="4860968" y="2557748"/>
            <a:ext cx="7137406" cy="1742504"/>
          </a:xfrm>
        </p:spPr>
        <p:txBody>
          <a:bodyPr/>
          <a:lstStyle/>
          <a:p>
            <a:pPr marL="0" indent="0"/>
            <a:r>
              <a:rPr lang="en-US">
                <a:latin typeface="Arial"/>
                <a:cs typeface="Arial"/>
              </a:rPr>
              <a:t>Start the timer below. Look at the work of art to the left. Make a mental list of all the things you see. </a:t>
            </a:r>
            <a:endParaRPr lang="en-US"/>
          </a:p>
        </p:txBody>
      </p:sp>
      <p:pic>
        <p:nvPicPr>
          <p:cNvPr id="5" name="Picture 5" descr="A painting of a family sitting on a couch&#10;&#10;Description automatically generated">
            <a:extLst>
              <a:ext uri="{FF2B5EF4-FFF2-40B4-BE49-F238E27FC236}">
                <a16:creationId xmlns:a16="http://schemas.microsoft.com/office/drawing/2014/main" id="{1CC6E78E-316D-46D4-A0B6-3D347BE201A4}"/>
              </a:ext>
            </a:extLst>
          </p:cNvPr>
          <p:cNvPicPr>
            <a:picLocks noGrp="1" noChangeAspect="1"/>
          </p:cNvPicPr>
          <p:nvPr>
            <p:ph sz="quarter" idx="14"/>
          </p:nvPr>
        </p:nvPicPr>
        <p:blipFill>
          <a:blip r:embed="rId3"/>
          <a:stretch>
            <a:fillRect/>
          </a:stretch>
        </p:blipFill>
        <p:spPr>
          <a:xfrm>
            <a:off x="1171" y="1446131"/>
            <a:ext cx="4568467" cy="3967081"/>
          </a:xfrm>
        </p:spPr>
      </p:pic>
      <p:pic>
        <p:nvPicPr>
          <p:cNvPr id="6" name="Online Media 5" title="30 SECOND TIMER">
            <a:hlinkClick r:id="" action="ppaction://media"/>
            <a:extLst>
              <a:ext uri="{FF2B5EF4-FFF2-40B4-BE49-F238E27FC236}">
                <a16:creationId xmlns:a16="http://schemas.microsoft.com/office/drawing/2014/main" id="{17058B6B-4740-77EA-765D-10C4F7F3FADC}"/>
              </a:ext>
            </a:extLst>
          </p:cNvPr>
          <p:cNvPicPr>
            <a:picLocks noRot="1" noChangeAspect="1"/>
          </p:cNvPicPr>
          <p:nvPr>
            <a:videoFile r:link="rId1"/>
          </p:nvPr>
        </p:nvPicPr>
        <p:blipFill>
          <a:blip r:embed="rId4"/>
          <a:stretch>
            <a:fillRect/>
          </a:stretch>
        </p:blipFill>
        <p:spPr>
          <a:xfrm>
            <a:off x="4860822" y="4276729"/>
            <a:ext cx="2540000" cy="1435100"/>
          </a:xfrm>
          <a:prstGeom prst="rect">
            <a:avLst/>
          </a:prstGeom>
        </p:spPr>
      </p:pic>
    </p:spTree>
    <p:extLst>
      <p:ext uri="{BB962C8B-B14F-4D97-AF65-F5344CB8AC3E}">
        <p14:creationId xmlns:p14="http://schemas.microsoft.com/office/powerpoint/2010/main" val="2491548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C80E"/>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7BFAEA-5B88-BF9A-DD3E-CC17D68B9237}"/>
              </a:ext>
            </a:extLst>
          </p:cNvPr>
          <p:cNvSpPr>
            <a:spLocks noGrp="1"/>
          </p:cNvSpPr>
          <p:nvPr>
            <p:ph type="subTitle" idx="1"/>
          </p:nvPr>
        </p:nvSpPr>
        <p:spPr>
          <a:xfrm>
            <a:off x="501042" y="1593938"/>
            <a:ext cx="11135638" cy="3670125"/>
          </a:xfrm>
        </p:spPr>
        <p:txBody>
          <a:bodyPr vert="horz" lIns="91440" tIns="45720" rIns="91440" bIns="45720" rtlCol="0" anchor="t">
            <a:normAutofit/>
          </a:bodyPr>
          <a:lstStyle/>
          <a:p>
            <a:pPr marL="457200" indent="-457200" algn="l">
              <a:buChar char="•"/>
            </a:pPr>
            <a:r>
              <a:rPr lang="en-US">
                <a:solidFill>
                  <a:schemeClr val="accent2"/>
                </a:solidFill>
                <a:cs typeface="Arial"/>
              </a:rPr>
              <a:t>how many people are in the painting?</a:t>
            </a:r>
            <a:endParaRPr lang="en-US">
              <a:solidFill>
                <a:schemeClr val="accent2"/>
              </a:solidFill>
            </a:endParaRPr>
          </a:p>
          <a:p>
            <a:pPr marL="457200" indent="-457200" algn="l">
              <a:buChar char="•"/>
            </a:pPr>
            <a:r>
              <a:rPr lang="en-US">
                <a:solidFill>
                  <a:schemeClr val="accent2"/>
                </a:solidFill>
                <a:cs typeface="Arial"/>
              </a:rPr>
              <a:t>what they are wearing?</a:t>
            </a:r>
          </a:p>
          <a:p>
            <a:pPr marL="457200" indent="-457200" algn="l">
              <a:buChar char="•"/>
            </a:pPr>
            <a:r>
              <a:rPr lang="en-US">
                <a:solidFill>
                  <a:schemeClr val="accent2"/>
                </a:solidFill>
                <a:cs typeface="Arial"/>
              </a:rPr>
              <a:t>where they are?</a:t>
            </a:r>
          </a:p>
          <a:p>
            <a:pPr marL="457200" indent="-457200" algn="l">
              <a:buChar char="•"/>
            </a:pPr>
            <a:r>
              <a:rPr lang="en-US">
                <a:solidFill>
                  <a:schemeClr val="accent2"/>
                </a:solidFill>
                <a:cs typeface="Arial"/>
              </a:rPr>
              <a:t>what colors are in the painting?</a:t>
            </a:r>
          </a:p>
          <a:p>
            <a:pPr marL="457200" indent="-457200" algn="l">
              <a:buChar char="•"/>
            </a:pPr>
            <a:r>
              <a:rPr lang="en-US">
                <a:solidFill>
                  <a:schemeClr val="accent2"/>
                </a:solidFill>
                <a:cs typeface="Arial"/>
              </a:rPr>
              <a:t>if there are any objects in the painting?</a:t>
            </a:r>
          </a:p>
          <a:p>
            <a:pPr marL="457200" indent="-457200" algn="l">
              <a:buChar char="•"/>
            </a:pPr>
            <a:r>
              <a:rPr lang="en-US">
                <a:solidFill>
                  <a:schemeClr val="accent2"/>
                </a:solidFill>
                <a:cs typeface="Arial"/>
              </a:rPr>
              <a:t>if there are any animals in the painting?</a:t>
            </a:r>
            <a:endParaRPr lang="en-US">
              <a:solidFill>
                <a:schemeClr val="accent2"/>
              </a:solidFill>
            </a:endParaRPr>
          </a:p>
        </p:txBody>
      </p:sp>
      <p:sp>
        <p:nvSpPr>
          <p:cNvPr id="3" name="Title 2">
            <a:extLst>
              <a:ext uri="{FF2B5EF4-FFF2-40B4-BE49-F238E27FC236}">
                <a16:creationId xmlns:a16="http://schemas.microsoft.com/office/drawing/2014/main" id="{EFC95641-6475-7C1B-8303-DAD541F17419}"/>
              </a:ext>
            </a:extLst>
          </p:cNvPr>
          <p:cNvSpPr>
            <a:spLocks noGrp="1"/>
          </p:cNvSpPr>
          <p:nvPr>
            <p:ph type="ctrTitle"/>
          </p:nvPr>
        </p:nvSpPr>
        <p:spPr>
          <a:xfrm>
            <a:off x="552145" y="273566"/>
            <a:ext cx="12188825" cy="1320372"/>
          </a:xfrm>
        </p:spPr>
        <p:txBody>
          <a:bodyPr/>
          <a:lstStyle/>
          <a:p>
            <a:pPr algn="l"/>
            <a:r>
              <a:rPr lang="en-US">
                <a:latin typeface="Georgia"/>
                <a:cs typeface="Arial"/>
              </a:rPr>
              <a:t>Do you remember ...</a:t>
            </a:r>
            <a:endParaRPr lang="en-US"/>
          </a:p>
        </p:txBody>
      </p:sp>
    </p:spTree>
    <p:extLst>
      <p:ext uri="{BB962C8B-B14F-4D97-AF65-F5344CB8AC3E}">
        <p14:creationId xmlns:p14="http://schemas.microsoft.com/office/powerpoint/2010/main" val="835375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9CD9-3991-01B6-228C-E5FEEF6F3065}"/>
              </a:ext>
            </a:extLst>
          </p:cNvPr>
          <p:cNvSpPr>
            <a:spLocks noGrp="1"/>
          </p:cNvSpPr>
          <p:nvPr>
            <p:ph type="title"/>
          </p:nvPr>
        </p:nvSpPr>
        <p:spPr>
          <a:xfrm>
            <a:off x="4851266" y="691418"/>
            <a:ext cx="7137407" cy="3759088"/>
          </a:xfrm>
        </p:spPr>
        <p:txBody>
          <a:bodyPr>
            <a:normAutofit/>
          </a:bodyPr>
          <a:lstStyle/>
          <a:p>
            <a:r>
              <a:rPr lang="en-US">
                <a:latin typeface="Georgia"/>
                <a:cs typeface="Arial"/>
              </a:rPr>
              <a:t>Is there anything you forgot? Is there anything you thought you saw, but didn’t?</a:t>
            </a:r>
            <a:endParaRPr lang="en-US"/>
          </a:p>
        </p:txBody>
      </p:sp>
      <p:sp>
        <p:nvSpPr>
          <p:cNvPr id="8" name="Content Placeholder 7">
            <a:extLst>
              <a:ext uri="{FF2B5EF4-FFF2-40B4-BE49-F238E27FC236}">
                <a16:creationId xmlns:a16="http://schemas.microsoft.com/office/drawing/2014/main" id="{7ACFC613-C86B-594E-0FC2-B5599CF6E247}"/>
              </a:ext>
            </a:extLst>
          </p:cNvPr>
          <p:cNvSpPr>
            <a:spLocks noGrp="1"/>
          </p:cNvSpPr>
          <p:nvPr>
            <p:ph sz="quarter" idx="14"/>
          </p:nvPr>
        </p:nvSpPr>
        <p:spPr/>
        <p:txBody>
          <a:bodyPr/>
          <a:lstStyle/>
          <a:p>
            <a:endParaRPr lang="en-US"/>
          </a:p>
        </p:txBody>
      </p:sp>
      <p:pic>
        <p:nvPicPr>
          <p:cNvPr id="6" name="Picture 5" descr="A painting of a family sitting on a couch&#10;&#10;Description automatically generated">
            <a:extLst>
              <a:ext uri="{FF2B5EF4-FFF2-40B4-BE49-F238E27FC236}">
                <a16:creationId xmlns:a16="http://schemas.microsoft.com/office/drawing/2014/main" id="{876BFCFD-AB03-DC9E-4D4F-94C9468A41BB}"/>
              </a:ext>
            </a:extLst>
          </p:cNvPr>
          <p:cNvPicPr>
            <a:picLocks noChangeAspect="1"/>
          </p:cNvPicPr>
          <p:nvPr/>
        </p:nvPicPr>
        <p:blipFill>
          <a:blip r:embed="rId2"/>
          <a:stretch>
            <a:fillRect/>
          </a:stretch>
        </p:blipFill>
        <p:spPr>
          <a:xfrm>
            <a:off x="1171" y="1446131"/>
            <a:ext cx="4568467" cy="3967081"/>
          </a:xfrm>
          <a:prstGeom prst="rect">
            <a:avLst/>
          </a:prstGeom>
        </p:spPr>
      </p:pic>
      <p:sp>
        <p:nvSpPr>
          <p:cNvPr id="9" name="Text Placeholder 8">
            <a:extLst>
              <a:ext uri="{FF2B5EF4-FFF2-40B4-BE49-F238E27FC236}">
                <a16:creationId xmlns:a16="http://schemas.microsoft.com/office/drawing/2014/main" id="{5EDD23E7-4EE7-4B46-D947-D2BCAAB91689}"/>
              </a:ext>
            </a:extLst>
          </p:cNvPr>
          <p:cNvSpPr>
            <a:spLocks noGrp="1"/>
          </p:cNvSpPr>
          <p:nvPr>
            <p:ph type="body" sz="quarter" idx="12"/>
          </p:nvPr>
        </p:nvSpPr>
        <p:spPr>
          <a:xfrm>
            <a:off x="4848832" y="4427427"/>
            <a:ext cx="7137406" cy="1215760"/>
          </a:xfrm>
        </p:spPr>
        <p:txBody>
          <a:bodyPr/>
          <a:lstStyle/>
          <a:p>
            <a:pPr marL="0" indent="0"/>
            <a:r>
              <a:rPr lang="en-US">
                <a:latin typeface="Arial"/>
                <a:cs typeface="Arial"/>
              </a:rPr>
              <a:t>How much more time do you think you needed?</a:t>
            </a:r>
            <a:endParaRPr lang="en-US"/>
          </a:p>
        </p:txBody>
      </p:sp>
    </p:spTree>
    <p:extLst>
      <p:ext uri="{BB962C8B-B14F-4D97-AF65-F5344CB8AC3E}">
        <p14:creationId xmlns:p14="http://schemas.microsoft.com/office/powerpoint/2010/main" val="55068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712B47-D62E-9C92-402A-21A675ED6395}"/>
              </a:ext>
            </a:extLst>
          </p:cNvPr>
          <p:cNvSpPr>
            <a:spLocks noGrp="1"/>
          </p:cNvSpPr>
          <p:nvPr>
            <p:ph type="body" sz="quarter" idx="10"/>
          </p:nvPr>
        </p:nvSpPr>
        <p:spPr/>
        <p:txBody>
          <a:bodyPr/>
          <a:lstStyle/>
          <a:p>
            <a:pPr marL="128270" indent="-128270"/>
            <a:r>
              <a:rPr lang="en-US">
                <a:cs typeface="Arial"/>
              </a:rPr>
              <a:t>Tour Specific Information</a:t>
            </a:r>
          </a:p>
        </p:txBody>
      </p:sp>
    </p:spTree>
    <p:extLst>
      <p:ext uri="{BB962C8B-B14F-4D97-AF65-F5344CB8AC3E}">
        <p14:creationId xmlns:p14="http://schemas.microsoft.com/office/powerpoint/2010/main" val="38225187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4D16-79E8-4EAB-DF8B-42E159C9786A}"/>
              </a:ext>
            </a:extLst>
          </p:cNvPr>
          <p:cNvSpPr>
            <a:spLocks noGrp="1"/>
          </p:cNvSpPr>
          <p:nvPr>
            <p:ph type="title"/>
          </p:nvPr>
        </p:nvSpPr>
        <p:spPr>
          <a:xfrm>
            <a:off x="609365" y="227901"/>
            <a:ext cx="10969944" cy="411757"/>
          </a:xfrm>
        </p:spPr>
        <p:txBody>
          <a:bodyPr/>
          <a:lstStyle/>
          <a:p>
            <a:r>
              <a:rPr lang="en-US" sz="5000">
                <a:solidFill>
                  <a:schemeClr val="accent2"/>
                </a:solidFill>
                <a:latin typeface="Georgia"/>
              </a:rPr>
              <a:t>Learning Objectives</a:t>
            </a:r>
            <a:endParaRPr lang="en-US" sz="5000">
              <a:solidFill>
                <a:schemeClr val="accent2"/>
              </a:solidFill>
            </a:endParaRPr>
          </a:p>
        </p:txBody>
      </p:sp>
      <p:sp>
        <p:nvSpPr>
          <p:cNvPr id="3" name="Content Placeholder 2">
            <a:extLst>
              <a:ext uri="{FF2B5EF4-FFF2-40B4-BE49-F238E27FC236}">
                <a16:creationId xmlns:a16="http://schemas.microsoft.com/office/drawing/2014/main" id="{7C0C50B2-9139-018E-A2E3-A5754DCFB109}"/>
              </a:ext>
            </a:extLst>
          </p:cNvPr>
          <p:cNvSpPr>
            <a:spLocks noGrp="1"/>
          </p:cNvSpPr>
          <p:nvPr>
            <p:ph idx="1"/>
          </p:nvPr>
        </p:nvSpPr>
        <p:spPr>
          <a:xfrm>
            <a:off x="554776" y="960583"/>
            <a:ext cx="10796069" cy="4345208"/>
          </a:xfrm>
        </p:spPr>
        <p:txBody>
          <a:bodyPr/>
          <a:lstStyle/>
          <a:p>
            <a:pPr marL="0" indent="0">
              <a:buNone/>
            </a:pPr>
            <a:r>
              <a:rPr lang="en-US" sz="3000">
                <a:cs typeface="Arial"/>
              </a:rPr>
              <a:t>Students will be able to...</a:t>
            </a:r>
          </a:p>
          <a:p>
            <a:pPr marL="128270" indent="-128270"/>
            <a:r>
              <a:rPr lang="en-US" sz="3000">
                <a:solidFill>
                  <a:schemeClr val="accent2"/>
                </a:solidFill>
                <a:cs typeface="Arial"/>
              </a:rPr>
              <a:t> define museum.</a:t>
            </a:r>
          </a:p>
          <a:p>
            <a:pPr marL="128270" indent="-128270"/>
            <a:r>
              <a:rPr lang="en-US" sz="3000">
                <a:solidFill>
                  <a:schemeClr val="accent2"/>
                </a:solidFill>
                <a:cs typeface="Arial"/>
              </a:rPr>
              <a:t> understand what a visit to the Meadows Museum is like.</a:t>
            </a:r>
          </a:p>
          <a:p>
            <a:pPr marL="128270" indent="-128270"/>
            <a:r>
              <a:rPr lang="en-US" sz="3000">
                <a:solidFill>
                  <a:schemeClr val="accent2"/>
                </a:solidFill>
                <a:cs typeface="Arial"/>
              </a:rPr>
              <a:t> describe appropriate museum behavior. </a:t>
            </a:r>
          </a:p>
          <a:p>
            <a:pPr marL="128270" indent="-128270"/>
            <a:r>
              <a:rPr lang="en-US" sz="3000">
                <a:solidFill>
                  <a:schemeClr val="accent2"/>
                </a:solidFill>
                <a:cs typeface="Arial"/>
              </a:rPr>
              <a:t> interpret how long it takes to look at a work of art. </a:t>
            </a:r>
          </a:p>
          <a:p>
            <a:pPr marL="128270" indent="-128270"/>
            <a:r>
              <a:rPr lang="en-US" sz="3000">
                <a:solidFill>
                  <a:schemeClr val="accent2"/>
                </a:solidFill>
                <a:cs typeface="Arial"/>
              </a:rPr>
              <a:t> know the learning goals of the tour at the Meadows Museum.</a:t>
            </a:r>
          </a:p>
          <a:p>
            <a:pPr marL="128270" indent="-128270"/>
            <a:r>
              <a:rPr lang="en-US" sz="3000">
                <a:solidFill>
                  <a:schemeClr val="accent2"/>
                </a:solidFill>
                <a:cs typeface="Arial"/>
              </a:rPr>
              <a:t> define specific tour vocabulary. </a:t>
            </a:r>
          </a:p>
        </p:txBody>
      </p:sp>
    </p:spTree>
    <p:extLst>
      <p:ext uri="{BB962C8B-B14F-4D97-AF65-F5344CB8AC3E}">
        <p14:creationId xmlns:p14="http://schemas.microsoft.com/office/powerpoint/2010/main" val="3373805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B58101-BF3E-6B73-BDB3-E68D6067E50A}"/>
              </a:ext>
            </a:extLst>
          </p:cNvPr>
          <p:cNvSpPr>
            <a:spLocks noGrp="1"/>
          </p:cNvSpPr>
          <p:nvPr>
            <p:ph idx="1"/>
          </p:nvPr>
        </p:nvSpPr>
        <p:spPr/>
        <p:txBody>
          <a:bodyPr/>
          <a:lstStyle/>
          <a:p>
            <a:pPr marL="0" indent="0">
              <a:buNone/>
            </a:pPr>
            <a:r>
              <a:rPr lang="en-US">
                <a:cs typeface="Arial"/>
              </a:rPr>
              <a:t>The next slides include tour objectives and vocabulary for each tour type. (If you are not sure which tour type you are signed up for, check your confirmation letter.) Review the tour goals and objectives with your students. Following each tour vocabulary list is a slide for suggested activities to review the vocabulary terms. Feel free to add, edit, or delete slides to best serve your students. </a:t>
            </a:r>
          </a:p>
        </p:txBody>
      </p:sp>
      <p:sp>
        <p:nvSpPr>
          <p:cNvPr id="3" name="Title 2">
            <a:extLst>
              <a:ext uri="{FF2B5EF4-FFF2-40B4-BE49-F238E27FC236}">
                <a16:creationId xmlns:a16="http://schemas.microsoft.com/office/drawing/2014/main" id="{72F5AF2B-83EF-E5F3-A528-960702429005}"/>
              </a:ext>
            </a:extLst>
          </p:cNvPr>
          <p:cNvSpPr>
            <a:spLocks noGrp="1"/>
          </p:cNvSpPr>
          <p:nvPr>
            <p:ph type="title"/>
          </p:nvPr>
        </p:nvSpPr>
        <p:spPr/>
        <p:txBody>
          <a:bodyPr>
            <a:noAutofit/>
          </a:bodyPr>
          <a:lstStyle/>
          <a:p>
            <a:r>
              <a:rPr lang="en-US" sz="3000">
                <a:latin typeface="Georgia"/>
              </a:rPr>
              <a:t>How to use these slides</a:t>
            </a:r>
            <a:endParaRPr lang="en-US" sz="3000"/>
          </a:p>
        </p:txBody>
      </p:sp>
    </p:spTree>
    <p:extLst>
      <p:ext uri="{BB962C8B-B14F-4D97-AF65-F5344CB8AC3E}">
        <p14:creationId xmlns:p14="http://schemas.microsoft.com/office/powerpoint/2010/main" val="409407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529C-A184-A0C6-4889-1C0F82EA5D9C}"/>
              </a:ext>
            </a:extLst>
          </p:cNvPr>
          <p:cNvSpPr>
            <a:spLocks noGrp="1"/>
          </p:cNvSpPr>
          <p:nvPr>
            <p:ph type="title"/>
          </p:nvPr>
        </p:nvSpPr>
        <p:spPr>
          <a:xfrm>
            <a:off x="4863402" y="541767"/>
            <a:ext cx="7137407" cy="2466975"/>
          </a:xfrm>
        </p:spPr>
        <p:txBody>
          <a:bodyPr anchor="b">
            <a:normAutofit/>
          </a:bodyPr>
          <a:lstStyle/>
          <a:p>
            <a:r>
              <a:rPr lang="en-US"/>
              <a:t>Faces of Spain Tour</a:t>
            </a:r>
          </a:p>
        </p:txBody>
      </p:sp>
      <p:sp>
        <p:nvSpPr>
          <p:cNvPr id="3" name="Text Placeholder 2">
            <a:extLst>
              <a:ext uri="{FF2B5EF4-FFF2-40B4-BE49-F238E27FC236}">
                <a16:creationId xmlns:a16="http://schemas.microsoft.com/office/drawing/2014/main" id="{562F52B5-C98A-FDB9-E7EC-F7AF30DB1658}"/>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a:latin typeface="Arial"/>
                <a:cs typeface="Arial"/>
              </a:rPr>
              <a:t>1st – 12th Grade</a:t>
            </a:r>
            <a:endParaRPr lang="en-US"/>
          </a:p>
        </p:txBody>
      </p:sp>
      <p:sp>
        <p:nvSpPr>
          <p:cNvPr id="4" name="Text Placeholder 3">
            <a:extLst>
              <a:ext uri="{FF2B5EF4-FFF2-40B4-BE49-F238E27FC236}">
                <a16:creationId xmlns:a16="http://schemas.microsoft.com/office/drawing/2014/main" id="{A4C0B87F-F747-A3E7-AFF0-FEC692E33174}"/>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n-US"/>
              <a:t>The Faces of Spain tour focuses on portraiture and the ways artists convey information about people through expression, pose, setting, dress, symbols, and other elements or attributes. </a:t>
            </a:r>
          </a:p>
        </p:txBody>
      </p:sp>
      <p:pic>
        <p:nvPicPr>
          <p:cNvPr id="6" name="Picture 6" descr="A person in a black coat&#10;&#10;Description automatically generated">
            <a:extLst>
              <a:ext uri="{FF2B5EF4-FFF2-40B4-BE49-F238E27FC236}">
                <a16:creationId xmlns:a16="http://schemas.microsoft.com/office/drawing/2014/main" id="{D9FC394B-4DCF-24A3-D94C-ACF94AA250B6}"/>
              </a:ext>
            </a:extLst>
          </p:cNvPr>
          <p:cNvPicPr>
            <a:picLocks noGrp="1" noChangeAspect="1"/>
          </p:cNvPicPr>
          <p:nvPr>
            <p:ph sz="quarter" idx="14"/>
          </p:nvPr>
        </p:nvPicPr>
        <p:blipFill rotWithShape="1">
          <a:blip r:embed="rId2"/>
          <a:srcRect l="9293" r="5858"/>
          <a:stretch/>
        </p:blipFill>
        <p:spPr>
          <a:xfrm>
            <a:off x="20" y="10"/>
            <a:ext cx="4582378" cy="6857990"/>
          </a:xfrm>
          <a:noFill/>
        </p:spPr>
      </p:pic>
    </p:spTree>
    <p:extLst>
      <p:ext uri="{BB962C8B-B14F-4D97-AF65-F5344CB8AC3E}">
        <p14:creationId xmlns:p14="http://schemas.microsoft.com/office/powerpoint/2010/main" val="996027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6A14-6ECD-8E22-6DB6-96075D586AF7}"/>
              </a:ext>
            </a:extLst>
          </p:cNvPr>
          <p:cNvSpPr>
            <a:spLocks noGrp="1"/>
          </p:cNvSpPr>
          <p:nvPr>
            <p:ph type="title"/>
          </p:nvPr>
        </p:nvSpPr>
        <p:spPr/>
        <p:txBody>
          <a:bodyPr/>
          <a:lstStyle/>
          <a:p>
            <a:r>
              <a:rPr lang="en-US" sz="3000">
                <a:solidFill>
                  <a:srgbClr val="F9C80E"/>
                </a:solidFill>
                <a:latin typeface="Georgia"/>
              </a:rPr>
              <a:t>Faces of Spain Tour Objectives</a:t>
            </a:r>
            <a:endParaRPr lang="en-US" sz="3000">
              <a:solidFill>
                <a:srgbClr val="F9C80E"/>
              </a:solidFill>
            </a:endParaRPr>
          </a:p>
        </p:txBody>
      </p:sp>
      <p:sp>
        <p:nvSpPr>
          <p:cNvPr id="3" name="Content Placeholder 2">
            <a:extLst>
              <a:ext uri="{FF2B5EF4-FFF2-40B4-BE49-F238E27FC236}">
                <a16:creationId xmlns:a16="http://schemas.microsoft.com/office/drawing/2014/main" id="{B30B6167-0567-CEEF-FB9B-B48D7CFB8CA1}"/>
              </a:ext>
            </a:extLst>
          </p:cNvPr>
          <p:cNvSpPr>
            <a:spLocks noGrp="1"/>
          </p:cNvSpPr>
          <p:nvPr>
            <p:ph idx="1"/>
          </p:nvPr>
        </p:nvSpPr>
        <p:spPr>
          <a:xfrm>
            <a:off x="554776" y="960583"/>
            <a:ext cx="10796069" cy="5089236"/>
          </a:xfrm>
        </p:spPr>
        <p:txBody>
          <a:bodyPr>
            <a:normAutofit/>
          </a:bodyPr>
          <a:lstStyle/>
          <a:p>
            <a:pPr marL="0" indent="0">
              <a:buNone/>
            </a:pPr>
            <a:r>
              <a:rPr lang="en-US" sz="2400">
                <a:solidFill>
                  <a:srgbClr val="FFFFFF"/>
                </a:solidFill>
                <a:cs typeface="Arial"/>
              </a:rPr>
              <a:t>Students will be able to... </a:t>
            </a:r>
          </a:p>
          <a:p>
            <a:pPr marL="128270" indent="-128270"/>
            <a:r>
              <a:rPr lang="en-US" sz="2400">
                <a:solidFill>
                  <a:schemeClr val="accent3"/>
                </a:solidFill>
                <a:cs typeface="Arial"/>
              </a:rPr>
              <a:t>define portrait. </a:t>
            </a:r>
          </a:p>
          <a:p>
            <a:pPr marL="128270" indent="-128270"/>
            <a:r>
              <a:rPr lang="en-US" sz="2400">
                <a:solidFill>
                  <a:schemeClr val="accent3"/>
                </a:solidFill>
                <a:cs typeface="Arial"/>
              </a:rPr>
              <a:t>understand the significance or purpose of portraits throughout history. </a:t>
            </a:r>
          </a:p>
          <a:p>
            <a:pPr marL="128270" indent="-128270"/>
            <a:r>
              <a:rPr lang="en-US" sz="2400">
                <a:solidFill>
                  <a:schemeClr val="accent3"/>
                </a:solidFill>
                <a:cs typeface="Arial"/>
              </a:rPr>
              <a:t>discuss elements of portraiture. </a:t>
            </a:r>
          </a:p>
          <a:p>
            <a:pPr marL="128270" indent="-128270"/>
            <a:r>
              <a:rPr lang="en-US" sz="2400">
                <a:solidFill>
                  <a:schemeClr val="accent3"/>
                </a:solidFill>
                <a:cs typeface="Arial"/>
              </a:rPr>
              <a:t>interpret aspects of the sitter such as their age, socio-economic status, time period, profession or hobbies, and emotions. </a:t>
            </a:r>
          </a:p>
        </p:txBody>
      </p:sp>
    </p:spTree>
    <p:extLst>
      <p:ext uri="{BB962C8B-B14F-4D97-AF65-F5344CB8AC3E}">
        <p14:creationId xmlns:p14="http://schemas.microsoft.com/office/powerpoint/2010/main" val="4101485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F775-D0CF-477B-1024-814DAD083397}"/>
              </a:ext>
            </a:extLst>
          </p:cNvPr>
          <p:cNvSpPr>
            <a:spLocks noGrp="1"/>
          </p:cNvSpPr>
          <p:nvPr>
            <p:ph type="title"/>
          </p:nvPr>
        </p:nvSpPr>
        <p:spPr/>
        <p:txBody>
          <a:bodyPr/>
          <a:lstStyle/>
          <a:p>
            <a:r>
              <a:rPr lang="en-US" sz="3000">
                <a:solidFill>
                  <a:srgbClr val="FFC000"/>
                </a:solidFill>
                <a:latin typeface="Georgia"/>
              </a:rPr>
              <a:t>Faces of Spain Tour Vocabulary</a:t>
            </a:r>
            <a:endParaRPr lang="en-US" sz="3000">
              <a:solidFill>
                <a:srgbClr val="FFC000"/>
              </a:solidFill>
            </a:endParaRPr>
          </a:p>
        </p:txBody>
      </p:sp>
      <p:sp>
        <p:nvSpPr>
          <p:cNvPr id="3" name="Content Placeholder 2">
            <a:extLst>
              <a:ext uri="{FF2B5EF4-FFF2-40B4-BE49-F238E27FC236}">
                <a16:creationId xmlns:a16="http://schemas.microsoft.com/office/drawing/2014/main" id="{6ED54AF2-216E-F211-7D77-D593EDD85533}"/>
              </a:ext>
            </a:extLst>
          </p:cNvPr>
          <p:cNvSpPr>
            <a:spLocks noGrp="1"/>
          </p:cNvSpPr>
          <p:nvPr>
            <p:ph idx="1"/>
          </p:nvPr>
        </p:nvSpPr>
        <p:spPr>
          <a:xfrm>
            <a:off x="561593" y="960583"/>
            <a:ext cx="10964299" cy="5762131"/>
          </a:xfrm>
        </p:spPr>
        <p:txBody>
          <a:bodyPr vert="horz" lIns="91440" tIns="45720" rIns="91440" bIns="45720" rtlCol="0" anchor="ctr">
            <a:noAutofit/>
          </a:bodyPr>
          <a:lstStyle/>
          <a:p>
            <a:pPr marL="128270" indent="-128270"/>
            <a:r>
              <a:rPr lang="en-US" sz="2400" b="1">
                <a:solidFill>
                  <a:srgbClr val="FFC000"/>
                </a:solidFill>
                <a:cs typeface="Arial"/>
              </a:rPr>
              <a:t>Portrait:</a:t>
            </a:r>
            <a:r>
              <a:rPr lang="en-US" sz="2400">
                <a:solidFill>
                  <a:srgbClr val="FFC000"/>
                </a:solidFill>
                <a:cs typeface="Arial"/>
              </a:rPr>
              <a:t> </a:t>
            </a:r>
            <a:r>
              <a:rPr lang="en-US" sz="2400">
                <a:cs typeface="Arial"/>
              </a:rPr>
              <a:t>a representation of a person or a group of people. </a:t>
            </a:r>
          </a:p>
          <a:p>
            <a:pPr marL="128270" indent="-128270"/>
            <a:r>
              <a:rPr lang="en-US" sz="2400" b="1">
                <a:solidFill>
                  <a:srgbClr val="FFC000"/>
                </a:solidFill>
                <a:cs typeface="Arial"/>
              </a:rPr>
              <a:t>Sitter(s):</a:t>
            </a:r>
            <a:r>
              <a:rPr lang="en-US" sz="2400">
                <a:solidFill>
                  <a:srgbClr val="FFC000"/>
                </a:solidFill>
                <a:cs typeface="Arial"/>
              </a:rPr>
              <a:t> </a:t>
            </a:r>
            <a:r>
              <a:rPr lang="en-US" sz="2400">
                <a:cs typeface="Arial"/>
              </a:rPr>
              <a:t>the person or people who is/are shown in a portrait. </a:t>
            </a:r>
          </a:p>
          <a:p>
            <a:pPr marL="128270" indent="-128270"/>
            <a:r>
              <a:rPr lang="en-US" sz="2400" b="1">
                <a:solidFill>
                  <a:srgbClr val="FFC000"/>
                </a:solidFill>
                <a:cs typeface="Arial"/>
              </a:rPr>
              <a:t>Self-portrait:</a:t>
            </a:r>
            <a:r>
              <a:rPr lang="en-US" sz="2400">
                <a:solidFill>
                  <a:srgbClr val="FFC000"/>
                </a:solidFill>
                <a:cs typeface="Arial"/>
              </a:rPr>
              <a:t> </a:t>
            </a:r>
            <a:r>
              <a:rPr lang="en-US" sz="2400">
                <a:cs typeface="Arial"/>
              </a:rPr>
              <a:t>a portrait of the artist that created it.</a:t>
            </a:r>
          </a:p>
          <a:p>
            <a:pPr marL="128270" indent="-128270"/>
            <a:r>
              <a:rPr lang="en-US" sz="2400" b="1">
                <a:solidFill>
                  <a:srgbClr val="FFC000"/>
                </a:solidFill>
                <a:cs typeface="Arial"/>
              </a:rPr>
              <a:t>Facial Expression:</a:t>
            </a:r>
            <a:r>
              <a:rPr lang="en-US" sz="2400">
                <a:solidFill>
                  <a:srgbClr val="FFC000"/>
                </a:solidFill>
                <a:cs typeface="Arial"/>
              </a:rPr>
              <a:t> </a:t>
            </a:r>
            <a:r>
              <a:rPr lang="en-US" sz="2400">
                <a:cs typeface="Arial"/>
              </a:rPr>
              <a:t>the way the different parts of the face work together to show emotion.</a:t>
            </a:r>
          </a:p>
          <a:p>
            <a:pPr marL="128270" indent="-128270"/>
            <a:r>
              <a:rPr lang="en-US" sz="2400" b="1">
                <a:solidFill>
                  <a:srgbClr val="FFC000"/>
                </a:solidFill>
                <a:cs typeface="Arial"/>
              </a:rPr>
              <a:t>Gestures:</a:t>
            </a:r>
            <a:r>
              <a:rPr lang="en-US" sz="2400">
                <a:solidFill>
                  <a:srgbClr val="FFC000"/>
                </a:solidFill>
                <a:cs typeface="Arial"/>
              </a:rPr>
              <a:t> </a:t>
            </a:r>
            <a:r>
              <a:rPr lang="en-US" sz="2400">
                <a:cs typeface="Arial"/>
              </a:rPr>
              <a:t>what the sitter does with his or her hands.</a:t>
            </a:r>
          </a:p>
          <a:p>
            <a:pPr marL="128270" indent="-128270"/>
            <a:r>
              <a:rPr lang="en-US" sz="2400" b="1">
                <a:solidFill>
                  <a:srgbClr val="FFC000"/>
                </a:solidFill>
                <a:cs typeface="Arial"/>
              </a:rPr>
              <a:t>Posture:</a:t>
            </a:r>
            <a:r>
              <a:rPr lang="en-US" sz="2400">
                <a:solidFill>
                  <a:srgbClr val="FFC000"/>
                </a:solidFill>
                <a:cs typeface="Arial"/>
              </a:rPr>
              <a:t> </a:t>
            </a:r>
            <a:r>
              <a:rPr lang="en-US" sz="2400">
                <a:cs typeface="Arial"/>
              </a:rPr>
              <a:t>the position of the body of the sitter.</a:t>
            </a:r>
          </a:p>
          <a:p>
            <a:pPr marL="128270" indent="-128270"/>
            <a:r>
              <a:rPr lang="en-US" sz="2400" b="1">
                <a:solidFill>
                  <a:srgbClr val="FFC000"/>
                </a:solidFill>
                <a:cs typeface="Arial"/>
              </a:rPr>
              <a:t>Setting:</a:t>
            </a:r>
            <a:r>
              <a:rPr lang="en-US" sz="2400">
                <a:solidFill>
                  <a:srgbClr val="FFC000"/>
                </a:solidFill>
                <a:cs typeface="Arial"/>
              </a:rPr>
              <a:t> </a:t>
            </a:r>
            <a:r>
              <a:rPr lang="en-US" sz="2400">
                <a:cs typeface="Arial"/>
              </a:rPr>
              <a:t>the place or environment in which the sitter is shown.</a:t>
            </a:r>
          </a:p>
          <a:p>
            <a:pPr marL="128270" indent="-128270"/>
            <a:r>
              <a:rPr lang="en-US" sz="2400" b="1">
                <a:solidFill>
                  <a:srgbClr val="FFC000"/>
                </a:solidFill>
                <a:cs typeface="Arial"/>
              </a:rPr>
              <a:t>Attire:</a:t>
            </a:r>
            <a:r>
              <a:rPr lang="en-US" sz="2400">
                <a:solidFill>
                  <a:srgbClr val="FFC000"/>
                </a:solidFill>
                <a:cs typeface="Arial"/>
              </a:rPr>
              <a:t> </a:t>
            </a:r>
            <a:r>
              <a:rPr lang="en-US" sz="2400">
                <a:cs typeface="Arial"/>
              </a:rPr>
              <a:t>the clothing the person in the portrait is wearing.</a:t>
            </a:r>
          </a:p>
          <a:p>
            <a:pPr marL="128270" indent="-128270"/>
            <a:r>
              <a:rPr lang="en-US" sz="2400" b="1">
                <a:solidFill>
                  <a:srgbClr val="FFC000"/>
                </a:solidFill>
                <a:cs typeface="Arial"/>
              </a:rPr>
              <a:t>Props:</a:t>
            </a:r>
            <a:r>
              <a:rPr lang="en-US" sz="2400">
                <a:cs typeface="Arial"/>
              </a:rPr>
              <a:t> the things the sitter is holding or is surrounded by.</a:t>
            </a:r>
          </a:p>
          <a:p>
            <a:pPr marL="128270" indent="-128270"/>
            <a:r>
              <a:rPr lang="en-US" sz="2400" b="1">
                <a:solidFill>
                  <a:srgbClr val="FFC000"/>
                </a:solidFill>
                <a:cs typeface="Arial"/>
              </a:rPr>
              <a:t>Commission:</a:t>
            </a:r>
            <a:r>
              <a:rPr lang="en-US" sz="2400">
                <a:solidFill>
                  <a:srgbClr val="FFC000"/>
                </a:solidFill>
                <a:cs typeface="Arial"/>
              </a:rPr>
              <a:t> </a:t>
            </a:r>
            <a:r>
              <a:rPr lang="en-US" sz="2400">
                <a:cs typeface="Arial"/>
              </a:rPr>
              <a:t>to order something to be made.</a:t>
            </a:r>
          </a:p>
          <a:p>
            <a:pPr marL="128270" indent="-128270"/>
            <a:r>
              <a:rPr lang="en-US" sz="2400" b="1">
                <a:solidFill>
                  <a:srgbClr val="FFC000"/>
                </a:solidFill>
                <a:cs typeface="Arial"/>
              </a:rPr>
              <a:t>Artist:</a:t>
            </a:r>
            <a:r>
              <a:rPr lang="en-US" sz="2400">
                <a:solidFill>
                  <a:srgbClr val="FFC000"/>
                </a:solidFill>
                <a:cs typeface="Arial"/>
              </a:rPr>
              <a:t> </a:t>
            </a:r>
            <a:r>
              <a:rPr lang="en-US" sz="2400">
                <a:cs typeface="Arial"/>
              </a:rPr>
              <a:t>someone who creates art.</a:t>
            </a:r>
          </a:p>
        </p:txBody>
      </p:sp>
    </p:spTree>
    <p:extLst>
      <p:ext uri="{BB962C8B-B14F-4D97-AF65-F5344CB8AC3E}">
        <p14:creationId xmlns:p14="http://schemas.microsoft.com/office/powerpoint/2010/main" val="1297193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66BD-40F4-BD84-41EA-887F73E1021F}"/>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sp>
        <p:nvSpPr>
          <p:cNvPr id="3" name="Text Placeholder 2">
            <a:extLst>
              <a:ext uri="{FF2B5EF4-FFF2-40B4-BE49-F238E27FC236}">
                <a16:creationId xmlns:a16="http://schemas.microsoft.com/office/drawing/2014/main" id="{4420A62E-64D3-E21D-F6EF-EE17D2938D7D}"/>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sz="2300"/>
              <a:t>Portrait    Sitter    Facial Expression    Gestures</a:t>
            </a:r>
          </a:p>
          <a:p>
            <a:pPr marL="128270" indent="-128270">
              <a:spcAft>
                <a:spcPts val="600"/>
              </a:spcAft>
            </a:pPr>
            <a:r>
              <a:rPr lang="en-US" sz="2300"/>
              <a:t>Posture    Setting    Attire    Props    Commission</a:t>
            </a:r>
          </a:p>
        </p:txBody>
      </p:sp>
      <p:sp>
        <p:nvSpPr>
          <p:cNvPr id="4" name="Text Placeholder 3">
            <a:extLst>
              <a:ext uri="{FF2B5EF4-FFF2-40B4-BE49-F238E27FC236}">
                <a16:creationId xmlns:a16="http://schemas.microsoft.com/office/drawing/2014/main" id="{A1CB1A85-F68B-A6AC-32F8-200039546B28}"/>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n-US">
                <a:latin typeface="Arial"/>
                <a:cs typeface="Arial"/>
              </a:rPr>
              <a:t>Using the vocabulary words above, write a short story. Underline each of the vocabulary words in your story. Your story should be at least 3 paragraphs. Each paragraph should be 4-5 sentences long.</a:t>
            </a:r>
          </a:p>
        </p:txBody>
      </p:sp>
      <p:pic>
        <p:nvPicPr>
          <p:cNvPr id="6" name="Picture 6" descr="A person looking at a mirror&#10;&#10;Description automatically generated">
            <a:extLst>
              <a:ext uri="{FF2B5EF4-FFF2-40B4-BE49-F238E27FC236}">
                <a16:creationId xmlns:a16="http://schemas.microsoft.com/office/drawing/2014/main" id="{A00C2F82-5B88-3D23-0929-6F5E1693C155}"/>
              </a:ext>
            </a:extLst>
          </p:cNvPr>
          <p:cNvPicPr>
            <a:picLocks noGrp="1" noChangeAspect="1"/>
          </p:cNvPicPr>
          <p:nvPr>
            <p:ph sz="quarter" idx="14"/>
          </p:nvPr>
        </p:nvPicPr>
        <p:blipFill rotWithShape="1">
          <a:blip r:embed="rId2"/>
          <a:srcRect r="12877"/>
          <a:stretch/>
        </p:blipFill>
        <p:spPr>
          <a:xfrm>
            <a:off x="20" y="10"/>
            <a:ext cx="4570789" cy="6857990"/>
          </a:xfrm>
          <a:noFill/>
        </p:spPr>
      </p:pic>
    </p:spTree>
    <p:extLst>
      <p:ext uri="{BB962C8B-B14F-4D97-AF65-F5344CB8AC3E}">
        <p14:creationId xmlns:p14="http://schemas.microsoft.com/office/powerpoint/2010/main" val="35031123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831F-2D58-9219-6E2B-C74F50EBEA28}"/>
              </a:ext>
            </a:extLst>
          </p:cNvPr>
          <p:cNvSpPr>
            <a:spLocks noGrp="1"/>
          </p:cNvSpPr>
          <p:nvPr>
            <p:ph type="title"/>
          </p:nvPr>
        </p:nvSpPr>
        <p:spPr>
          <a:xfrm>
            <a:off x="4863402" y="541767"/>
            <a:ext cx="7137407" cy="2466975"/>
          </a:xfrm>
        </p:spPr>
        <p:txBody>
          <a:bodyPr anchor="b">
            <a:normAutofit/>
          </a:bodyPr>
          <a:lstStyle/>
          <a:p>
            <a:r>
              <a:rPr lang="en-US"/>
              <a:t>Form of Things Tour</a:t>
            </a:r>
          </a:p>
        </p:txBody>
      </p:sp>
      <p:sp>
        <p:nvSpPr>
          <p:cNvPr id="3" name="Text Placeholder 2">
            <a:extLst>
              <a:ext uri="{FF2B5EF4-FFF2-40B4-BE49-F238E27FC236}">
                <a16:creationId xmlns:a16="http://schemas.microsoft.com/office/drawing/2014/main" id="{757C6A2A-585D-7247-68F1-E44F2CD800F5}"/>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a:t>6th – 12th Grade</a:t>
            </a:r>
          </a:p>
        </p:txBody>
      </p:sp>
      <p:sp>
        <p:nvSpPr>
          <p:cNvPr id="4" name="Text Placeholder 3">
            <a:extLst>
              <a:ext uri="{FF2B5EF4-FFF2-40B4-BE49-F238E27FC236}">
                <a16:creationId xmlns:a16="http://schemas.microsoft.com/office/drawing/2014/main" id="{790CA007-824A-0DCA-E055-7409A4CCF014}"/>
              </a:ext>
            </a:extLst>
          </p:cNvPr>
          <p:cNvSpPr>
            <a:spLocks noGrp="1"/>
          </p:cNvSpPr>
          <p:nvPr>
            <p:ph type="body" sz="quarter" idx="13"/>
          </p:nvPr>
        </p:nvSpPr>
        <p:spPr>
          <a:xfrm>
            <a:off x="4860553" y="3966844"/>
            <a:ext cx="7148292" cy="2215922"/>
          </a:xfrm>
        </p:spPr>
        <p:txBody>
          <a:bodyPr anchor="ctr">
            <a:normAutofit/>
          </a:bodyPr>
          <a:lstStyle/>
          <a:p>
            <a:pPr marL="0" indent="0">
              <a:spcAft>
                <a:spcPts val="600"/>
              </a:spcAft>
            </a:pPr>
            <a:r>
              <a:rPr lang="en-US">
                <a:latin typeface="Arial"/>
                <a:cs typeface="Arial"/>
              </a:rPr>
              <a:t>The Form of Things tour focuses on three-dimensional works of art and considers the ways that dimensionality and material play a role in the work’s creation and reception. For example, when an artist creates a work, how might they balance potentially competing forces of design, material limitations and strengths, and challenges inherent to three-dimensionality? How do the artist’s decisions affect the way viewers experience the work? </a:t>
            </a:r>
          </a:p>
        </p:txBody>
      </p:sp>
      <p:pic>
        <p:nvPicPr>
          <p:cNvPr id="7" name="Picture 7" descr="A sculpture on the grass&#10;&#10;Description automatically generated">
            <a:extLst>
              <a:ext uri="{FF2B5EF4-FFF2-40B4-BE49-F238E27FC236}">
                <a16:creationId xmlns:a16="http://schemas.microsoft.com/office/drawing/2014/main" id="{8A92AE86-4905-FDA6-5842-493EAB24D419}"/>
              </a:ext>
            </a:extLst>
          </p:cNvPr>
          <p:cNvPicPr>
            <a:picLocks noGrp="1" noChangeAspect="1"/>
          </p:cNvPicPr>
          <p:nvPr>
            <p:ph sz="quarter" idx="14"/>
          </p:nvPr>
        </p:nvPicPr>
        <p:blipFill rotWithShape="1">
          <a:blip r:embed="rId2"/>
          <a:srcRect l="7926" r="2912"/>
          <a:stretch/>
        </p:blipFill>
        <p:spPr>
          <a:xfrm>
            <a:off x="20" y="10"/>
            <a:ext cx="4570789" cy="6857990"/>
          </a:xfrm>
          <a:noFill/>
        </p:spPr>
      </p:pic>
    </p:spTree>
    <p:extLst>
      <p:ext uri="{BB962C8B-B14F-4D97-AF65-F5344CB8AC3E}">
        <p14:creationId xmlns:p14="http://schemas.microsoft.com/office/powerpoint/2010/main" val="30166581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8328-8316-D412-8BD3-D2F459E0C63A}"/>
              </a:ext>
            </a:extLst>
          </p:cNvPr>
          <p:cNvSpPr>
            <a:spLocks noGrp="1"/>
          </p:cNvSpPr>
          <p:nvPr>
            <p:ph type="title"/>
          </p:nvPr>
        </p:nvSpPr>
        <p:spPr/>
        <p:txBody>
          <a:bodyPr/>
          <a:lstStyle/>
          <a:p>
            <a:r>
              <a:rPr lang="en-US" sz="3000">
                <a:solidFill>
                  <a:schemeClr val="accent3"/>
                </a:solidFill>
                <a:latin typeface="Georgia"/>
              </a:rPr>
              <a:t>Form of Things Tour Objectives</a:t>
            </a:r>
            <a:endParaRPr lang="en-US" sz="3000">
              <a:solidFill>
                <a:schemeClr val="accent3"/>
              </a:solidFill>
            </a:endParaRPr>
          </a:p>
        </p:txBody>
      </p:sp>
      <p:sp>
        <p:nvSpPr>
          <p:cNvPr id="3" name="Content Placeholder 2">
            <a:extLst>
              <a:ext uri="{FF2B5EF4-FFF2-40B4-BE49-F238E27FC236}">
                <a16:creationId xmlns:a16="http://schemas.microsoft.com/office/drawing/2014/main" id="{369DF525-A9BA-0D95-C491-1051925CC855}"/>
              </a:ext>
            </a:extLst>
          </p:cNvPr>
          <p:cNvSpPr>
            <a:spLocks noGrp="1"/>
          </p:cNvSpPr>
          <p:nvPr>
            <p:ph idx="10"/>
          </p:nvPr>
        </p:nvSpPr>
        <p:spPr>
          <a:xfrm>
            <a:off x="554776" y="960583"/>
            <a:ext cx="10796069" cy="5089236"/>
          </a:xfrm>
        </p:spPr>
        <p:txBody>
          <a:bodyPr>
            <a:normAutofit/>
          </a:bodyPr>
          <a:lstStyle/>
          <a:p>
            <a:pPr marL="0" indent="0">
              <a:buNone/>
            </a:pPr>
            <a:r>
              <a:rPr lang="en-US" sz="2400">
                <a:solidFill>
                  <a:srgbClr val="FFFFFF"/>
                </a:solidFill>
                <a:cs typeface="Arial"/>
              </a:rPr>
              <a:t>Students will be able...</a:t>
            </a:r>
          </a:p>
          <a:p>
            <a:pPr marL="128270" indent="-128270"/>
            <a:r>
              <a:rPr lang="en-US" sz="2400">
                <a:solidFill>
                  <a:schemeClr val="accent3"/>
                </a:solidFill>
                <a:cs typeface="Arial"/>
              </a:rPr>
              <a:t>to define sculpture. </a:t>
            </a:r>
          </a:p>
          <a:p>
            <a:pPr marL="128270" indent="-128270"/>
            <a:r>
              <a:rPr lang="en-US" sz="2400">
                <a:solidFill>
                  <a:schemeClr val="accent3"/>
                </a:solidFill>
                <a:cs typeface="Arial"/>
              </a:rPr>
              <a:t>explain the difference between 2D and 3D art. </a:t>
            </a:r>
          </a:p>
          <a:p>
            <a:pPr marL="128270" indent="-128270"/>
            <a:r>
              <a:rPr lang="en-US" sz="2400">
                <a:solidFill>
                  <a:schemeClr val="accent3"/>
                </a:solidFill>
                <a:cs typeface="Arial"/>
              </a:rPr>
              <a:t>analyze the relationships between structure, materials, process, environment, and use of sculptures.</a:t>
            </a:r>
          </a:p>
        </p:txBody>
      </p:sp>
    </p:spTree>
    <p:extLst>
      <p:ext uri="{BB962C8B-B14F-4D97-AF65-F5344CB8AC3E}">
        <p14:creationId xmlns:p14="http://schemas.microsoft.com/office/powerpoint/2010/main" val="2950965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n-US" sz="3000">
                <a:solidFill>
                  <a:srgbClr val="FFC000"/>
                </a:solidFill>
                <a:latin typeface="Georgia"/>
              </a:rPr>
              <a:t>Form of Things Tour Vocabulary</a:t>
            </a: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b="1">
                <a:solidFill>
                  <a:srgbClr val="FFC000"/>
                </a:solidFill>
                <a:cs typeface="Arial"/>
              </a:rPr>
              <a:t>Abstract Art:</a:t>
            </a:r>
            <a:r>
              <a:rPr lang="en-US" sz="2400">
                <a:solidFill>
                  <a:srgbClr val="FFC000"/>
                </a:solidFill>
                <a:cs typeface="Arial"/>
              </a:rPr>
              <a:t> </a:t>
            </a:r>
            <a:r>
              <a:rPr lang="en-US" sz="2400">
                <a:cs typeface="Arial"/>
              </a:rPr>
              <a:t>A work of art in which the artist uses a recognizable subject but portrays it in an unrealistic manner. Abstraction is a generalization, a simplification of forms. It may be reflecting an emotion or feeling, rather than telling a story, and recognizable forms may be distorted, or rearranged. </a:t>
            </a:r>
          </a:p>
          <a:p>
            <a:pPr marL="128270" indent="-128270"/>
            <a:r>
              <a:rPr lang="en-US" sz="2400" b="1">
                <a:solidFill>
                  <a:srgbClr val="FFC000"/>
                </a:solidFill>
                <a:cs typeface="Arial"/>
              </a:rPr>
              <a:t>Additive:</a:t>
            </a:r>
            <a:r>
              <a:rPr lang="en-US" sz="2400">
                <a:solidFill>
                  <a:srgbClr val="FFC000"/>
                </a:solidFill>
                <a:cs typeface="Arial"/>
              </a:rPr>
              <a:t> </a:t>
            </a:r>
            <a:r>
              <a:rPr lang="en-US" sz="2400">
                <a:cs typeface="Arial"/>
              </a:rPr>
              <a:t>Sculptural process that produces a form by combining or building up material from a core or armature. Modeling in clay and welding steel are additive processes. </a:t>
            </a:r>
          </a:p>
          <a:p>
            <a:pPr marL="128270" indent="-128270"/>
            <a:r>
              <a:rPr lang="en-US" sz="2400" b="1">
                <a:solidFill>
                  <a:srgbClr val="FFC000"/>
                </a:solidFill>
                <a:cs typeface="Arial"/>
              </a:rPr>
              <a:t>Bronze:</a:t>
            </a:r>
            <a:r>
              <a:rPr lang="en-US" sz="2400">
                <a:cs typeface="Arial"/>
              </a:rPr>
              <a:t> Bronze is composed of various alloys of copper and tin, sometimes with other metals. A bronze sculpture is most often created through the lost-wax method of casting. </a:t>
            </a:r>
          </a:p>
          <a:p>
            <a:pPr marL="128270" indent="-128270"/>
            <a:r>
              <a:rPr lang="en-US" sz="2400" b="1">
                <a:solidFill>
                  <a:srgbClr val="FFC000"/>
                </a:solidFill>
                <a:cs typeface="Arial"/>
              </a:rPr>
              <a:t>Casting:</a:t>
            </a:r>
            <a:r>
              <a:rPr lang="en-US" sz="2400">
                <a:solidFill>
                  <a:srgbClr val="FFC000"/>
                </a:solidFill>
                <a:cs typeface="Arial"/>
              </a:rPr>
              <a:t> </a:t>
            </a:r>
            <a:r>
              <a:rPr lang="en-US" sz="2400">
                <a:cs typeface="Arial"/>
              </a:rPr>
              <a:t>The act of making a work of art from a hollow mold by pouring molten metal, liquid plaster, or other material into the mold to let it cool and harden. </a:t>
            </a:r>
          </a:p>
          <a:p>
            <a:pPr marL="128270" indent="-128270"/>
            <a:r>
              <a:rPr lang="en-US" sz="2400" b="1">
                <a:solidFill>
                  <a:srgbClr val="FFC000"/>
                </a:solidFill>
                <a:cs typeface="Arial"/>
              </a:rPr>
              <a:t>Collage:</a:t>
            </a:r>
            <a:r>
              <a:rPr lang="en-US" sz="2400">
                <a:cs typeface="Arial"/>
              </a:rPr>
              <a:t> The process of gluing or attaching paper or objects to a two-dimensional surface. </a:t>
            </a:r>
          </a:p>
        </p:txBody>
      </p:sp>
    </p:spTree>
    <p:extLst>
      <p:ext uri="{BB962C8B-B14F-4D97-AF65-F5344CB8AC3E}">
        <p14:creationId xmlns:p14="http://schemas.microsoft.com/office/powerpoint/2010/main" val="3112505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n-US" sz="3000">
                <a:solidFill>
                  <a:srgbClr val="FFC000"/>
                </a:solidFill>
                <a:latin typeface="Georgia"/>
              </a:rPr>
              <a:t>Form of Things Tour Vocabulary</a:t>
            </a: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b="1">
                <a:solidFill>
                  <a:srgbClr val="FFC000"/>
                </a:solidFill>
                <a:cs typeface="Arial"/>
              </a:rPr>
              <a:t>Geometric Shapes:</a:t>
            </a:r>
            <a:r>
              <a:rPr lang="en-US" sz="2400">
                <a:solidFill>
                  <a:srgbClr val="FFC000"/>
                </a:solidFill>
                <a:cs typeface="Arial"/>
              </a:rPr>
              <a:t> </a:t>
            </a:r>
            <a:r>
              <a:rPr lang="en-US" sz="2400">
                <a:cs typeface="Arial"/>
              </a:rPr>
              <a:t>Shapes that are precise and look as if they were made with a ruler. The square, the rectangle, the triangle, the circle, and the oval, are the five basic geometric shapes. </a:t>
            </a:r>
            <a:endParaRPr lang="en-US">
              <a:cs typeface="Arial"/>
            </a:endParaRPr>
          </a:p>
          <a:p>
            <a:pPr marL="128270" indent="-128270"/>
            <a:r>
              <a:rPr lang="en-US" sz="2400" b="1">
                <a:solidFill>
                  <a:srgbClr val="FFC000"/>
                </a:solidFill>
                <a:cs typeface="Arial"/>
              </a:rPr>
              <a:t>Modeling:</a:t>
            </a:r>
            <a:r>
              <a:rPr lang="en-US" sz="2400">
                <a:solidFill>
                  <a:srgbClr val="FFFFFF"/>
                </a:solidFill>
                <a:cs typeface="Arial"/>
              </a:rPr>
              <a:t> </a:t>
            </a:r>
            <a:r>
              <a:rPr lang="en-US" sz="2400">
                <a:cs typeface="Arial"/>
              </a:rPr>
              <a:t>An additive sculpture process in which material is built up into the final product, often over an armature (the wooden or metal framework that supports a large work of sculpture). The material must be pliable, such as clay, wax, or plaster, and the sculptor uses his/her hands and tools to build up the form. </a:t>
            </a:r>
          </a:p>
          <a:p>
            <a:pPr marL="128270" indent="-128270"/>
            <a:r>
              <a:rPr lang="en-US" sz="2400" b="1">
                <a:solidFill>
                  <a:srgbClr val="FFC000"/>
                </a:solidFill>
                <a:cs typeface="Arial"/>
              </a:rPr>
              <a:t>Negative Space</a:t>
            </a:r>
            <a:r>
              <a:rPr lang="en-US" sz="2400">
                <a:solidFill>
                  <a:srgbClr val="FFC000"/>
                </a:solidFill>
                <a:cs typeface="Arial"/>
              </a:rPr>
              <a:t>: </a:t>
            </a:r>
            <a:r>
              <a:rPr lang="en-US" sz="2400">
                <a:cs typeface="Arial"/>
              </a:rPr>
              <a:t>In sculpture, this refers to the empty spaces between the forms, and the space surrounding it. </a:t>
            </a:r>
            <a:endParaRPr lang="en-US">
              <a:cs typeface="Arial"/>
            </a:endParaRPr>
          </a:p>
          <a:p>
            <a:pPr marL="128270" indent="-128270"/>
            <a:r>
              <a:rPr lang="en-US" sz="2400" b="1">
                <a:solidFill>
                  <a:srgbClr val="FFC000"/>
                </a:solidFill>
                <a:cs typeface="Arial"/>
              </a:rPr>
              <a:t>Organic Shapes:</a:t>
            </a:r>
            <a:r>
              <a:rPr lang="en-US" sz="2400">
                <a:cs typeface="Arial"/>
              </a:rPr>
              <a:t> Shapes that are irregular or uneven. Their outlines curve to make free-form shapes. Organic shapes are often found in nature.</a:t>
            </a:r>
            <a:endParaRPr lang="en-US">
              <a:cs typeface="Arial"/>
            </a:endParaRPr>
          </a:p>
          <a:p>
            <a:pPr marL="128270" indent="-128270"/>
            <a:r>
              <a:rPr lang="en-US" sz="2400" b="1">
                <a:solidFill>
                  <a:srgbClr val="FFC000"/>
                </a:solidFill>
                <a:cs typeface="Arial"/>
              </a:rPr>
              <a:t>Positive Space:</a:t>
            </a:r>
            <a:r>
              <a:rPr lang="en-US" sz="2400">
                <a:cs typeface="Arial"/>
              </a:rPr>
              <a:t> In sculpture, this refers to the actual form of the object.</a:t>
            </a:r>
            <a:endParaRPr lang="en-US">
              <a:cs typeface="Arial"/>
            </a:endParaRPr>
          </a:p>
          <a:p>
            <a:pPr marL="128270" indent="-128270"/>
            <a:r>
              <a:rPr lang="en-US" sz="2400" b="1">
                <a:solidFill>
                  <a:srgbClr val="FFC000"/>
                </a:solidFill>
                <a:cs typeface="Arial"/>
              </a:rPr>
              <a:t>Pylon:</a:t>
            </a:r>
            <a:r>
              <a:rPr lang="en-US" sz="2400">
                <a:cs typeface="Arial"/>
              </a:rPr>
              <a:t> a tower-like structure.</a:t>
            </a:r>
          </a:p>
        </p:txBody>
      </p:sp>
    </p:spTree>
    <p:extLst>
      <p:ext uri="{BB962C8B-B14F-4D97-AF65-F5344CB8AC3E}">
        <p14:creationId xmlns:p14="http://schemas.microsoft.com/office/powerpoint/2010/main" val="1813978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n-US" sz="3000">
                <a:solidFill>
                  <a:srgbClr val="FFC000"/>
                </a:solidFill>
                <a:latin typeface="Georgia"/>
              </a:rPr>
              <a:t>Form of Things Tour Vocabulary</a:t>
            </a: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b="1">
                <a:solidFill>
                  <a:srgbClr val="FFC000"/>
                </a:solidFill>
                <a:cs typeface="Arial"/>
              </a:rPr>
              <a:t>Texture:</a:t>
            </a:r>
            <a:r>
              <a:rPr lang="en-US" sz="2400">
                <a:solidFill>
                  <a:srgbClr val="FFC000"/>
                </a:solidFill>
                <a:cs typeface="Arial"/>
              </a:rPr>
              <a:t> </a:t>
            </a:r>
            <a:r>
              <a:rPr lang="en-US" sz="2400">
                <a:cs typeface="Arial"/>
              </a:rPr>
              <a:t>Texture is the way something feels when you touch it. Artists also create the illusion of texture in artworks such as paintings, drawings and prints. A rough texture can be created through flaking, sharp, coarse materials. Smooth textures can be created using shiny, polished, clean surfaces. </a:t>
            </a:r>
            <a:endParaRPr lang="en-US">
              <a:cs typeface="Arial"/>
            </a:endParaRPr>
          </a:p>
          <a:p>
            <a:pPr marL="128270" indent="-128270"/>
            <a:r>
              <a:rPr lang="en-US" sz="2400" b="1">
                <a:solidFill>
                  <a:srgbClr val="FFC000"/>
                </a:solidFill>
                <a:cs typeface="Arial"/>
              </a:rPr>
              <a:t>Scale:</a:t>
            </a:r>
            <a:r>
              <a:rPr lang="en-US" sz="2400">
                <a:cs typeface="Arial"/>
              </a:rPr>
              <a:t> The comparative size of a thing in relation to another like thing or its ‘normal’ or ‘expected’ size. Scale may refer to an entire work of art or to elements within it. </a:t>
            </a:r>
            <a:endParaRPr lang="en-US">
              <a:cs typeface="Arial"/>
            </a:endParaRPr>
          </a:p>
          <a:p>
            <a:pPr marL="128270" indent="-128270"/>
            <a:r>
              <a:rPr lang="en-US" sz="2400" b="1">
                <a:solidFill>
                  <a:srgbClr val="FFC000"/>
                </a:solidFill>
                <a:cs typeface="Arial"/>
              </a:rPr>
              <a:t>Subtractive:</a:t>
            </a:r>
            <a:r>
              <a:rPr lang="en-US" sz="2400">
                <a:solidFill>
                  <a:srgbClr val="FFC000"/>
                </a:solidFill>
                <a:cs typeface="Arial"/>
              </a:rPr>
              <a:t> </a:t>
            </a:r>
            <a:r>
              <a:rPr lang="en-US" sz="2400">
                <a:cs typeface="Arial"/>
              </a:rPr>
              <a:t>Sculpture made by removing material from a larger block or form through chiseling or carving.</a:t>
            </a:r>
            <a:endParaRPr lang="en-US">
              <a:cs typeface="Arial"/>
            </a:endParaRPr>
          </a:p>
        </p:txBody>
      </p:sp>
    </p:spTree>
    <p:extLst>
      <p:ext uri="{BB962C8B-B14F-4D97-AF65-F5344CB8AC3E}">
        <p14:creationId xmlns:p14="http://schemas.microsoft.com/office/powerpoint/2010/main" val="7910626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F4B26A-EF80-845B-CEA4-8C7F905786A0}"/>
              </a:ext>
            </a:extLst>
          </p:cNvPr>
          <p:cNvSpPr>
            <a:spLocks noGrp="1"/>
          </p:cNvSpPr>
          <p:nvPr>
            <p:ph type="ctrTitle"/>
          </p:nvPr>
        </p:nvSpPr>
        <p:spPr>
          <a:xfrm>
            <a:off x="1" y="2626331"/>
            <a:ext cx="12188825" cy="1605339"/>
          </a:xfrm>
        </p:spPr>
        <p:txBody>
          <a:bodyPr>
            <a:normAutofit fontScale="90000"/>
          </a:bodyPr>
          <a:lstStyle/>
          <a:p>
            <a:r>
              <a:rPr lang="en-US"/>
              <a:t>Have you been to a museum before?</a:t>
            </a:r>
            <a:br>
              <a:rPr lang="en-US"/>
            </a:br>
            <a:r>
              <a:rPr lang="en-US"/>
              <a:t>What kind of museum did you visit?</a:t>
            </a:r>
            <a:br>
              <a:rPr lang="en-US"/>
            </a:br>
            <a:r>
              <a:rPr lang="en-US"/>
              <a:t>What was it like?</a:t>
            </a:r>
          </a:p>
        </p:txBody>
      </p:sp>
    </p:spTree>
    <p:extLst>
      <p:ext uri="{BB962C8B-B14F-4D97-AF65-F5344CB8AC3E}">
        <p14:creationId xmlns:p14="http://schemas.microsoft.com/office/powerpoint/2010/main" val="20447022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6FEA-AE3C-074F-E474-54A09026C17C}"/>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sp>
        <p:nvSpPr>
          <p:cNvPr id="4" name="Text Placeholder 3">
            <a:extLst>
              <a:ext uri="{FF2B5EF4-FFF2-40B4-BE49-F238E27FC236}">
                <a16:creationId xmlns:a16="http://schemas.microsoft.com/office/drawing/2014/main" id="{6944EFE9-FF4B-EF7B-4758-B472C9833C25}"/>
              </a:ext>
            </a:extLst>
          </p:cNvPr>
          <p:cNvSpPr>
            <a:spLocks noGrp="1"/>
          </p:cNvSpPr>
          <p:nvPr>
            <p:ph type="body" sz="quarter" idx="13"/>
          </p:nvPr>
        </p:nvSpPr>
        <p:spPr>
          <a:xfrm>
            <a:off x="4860553" y="3128644"/>
            <a:ext cx="7148292" cy="2357437"/>
          </a:xfrm>
        </p:spPr>
        <p:txBody>
          <a:bodyPr anchor="ctr">
            <a:normAutofit/>
          </a:bodyPr>
          <a:lstStyle/>
          <a:p>
            <a:pPr marL="0" indent="0">
              <a:spcAft>
                <a:spcPts val="600"/>
              </a:spcAft>
            </a:pPr>
            <a:r>
              <a:rPr lang="en-US">
                <a:solidFill>
                  <a:srgbClr val="FFFFFF"/>
                </a:solidFill>
                <a:latin typeface="Arial"/>
                <a:cs typeface="Arial"/>
              </a:rPr>
              <a:t>On your handout, sketch or draw the definition of each vocabulary word.</a:t>
            </a:r>
            <a:endParaRPr lang="en-US"/>
          </a:p>
        </p:txBody>
      </p:sp>
      <p:pic>
        <p:nvPicPr>
          <p:cNvPr id="6" name="Picture 6" descr="A statue of a person with a tree in the background&#10;&#10;Description automatically generated">
            <a:extLst>
              <a:ext uri="{FF2B5EF4-FFF2-40B4-BE49-F238E27FC236}">
                <a16:creationId xmlns:a16="http://schemas.microsoft.com/office/drawing/2014/main" id="{7EBCBD3C-2383-8FA5-422B-C6B19C38F737}"/>
              </a:ext>
            </a:extLst>
          </p:cNvPr>
          <p:cNvPicPr>
            <a:picLocks noGrp="1" noChangeAspect="1"/>
          </p:cNvPicPr>
          <p:nvPr>
            <p:ph sz="quarter" idx="14"/>
          </p:nvPr>
        </p:nvPicPr>
        <p:blipFill rotWithShape="1">
          <a:blip r:embed="rId2"/>
          <a:srcRect r="1" b="25356"/>
          <a:stretch/>
        </p:blipFill>
        <p:spPr>
          <a:xfrm>
            <a:off x="20" y="10"/>
            <a:ext cx="4570789" cy="6857990"/>
          </a:xfrm>
          <a:noFill/>
        </p:spPr>
      </p:pic>
    </p:spTree>
    <p:extLst>
      <p:ext uri="{BB962C8B-B14F-4D97-AF65-F5344CB8AC3E}">
        <p14:creationId xmlns:p14="http://schemas.microsoft.com/office/powerpoint/2010/main" val="3063214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BD3B6-5206-1C3D-EBD1-CF99353042C8}"/>
              </a:ext>
            </a:extLst>
          </p:cNvPr>
          <p:cNvSpPr>
            <a:spLocks noGrp="1"/>
          </p:cNvSpPr>
          <p:nvPr>
            <p:ph type="title"/>
          </p:nvPr>
        </p:nvSpPr>
        <p:spPr>
          <a:xfrm>
            <a:off x="4863402" y="541767"/>
            <a:ext cx="7137407" cy="2466975"/>
          </a:xfrm>
        </p:spPr>
        <p:txBody>
          <a:bodyPr anchor="b">
            <a:normAutofit/>
          </a:bodyPr>
          <a:lstStyle/>
          <a:p>
            <a:r>
              <a:rPr lang="en-US"/>
              <a:t>Learning to Look Tour</a:t>
            </a:r>
          </a:p>
        </p:txBody>
      </p:sp>
      <p:sp>
        <p:nvSpPr>
          <p:cNvPr id="3" name="Text Placeholder 2">
            <a:extLst>
              <a:ext uri="{FF2B5EF4-FFF2-40B4-BE49-F238E27FC236}">
                <a16:creationId xmlns:a16="http://schemas.microsoft.com/office/drawing/2014/main" id="{83FDF3EE-3149-BAF7-83C1-E8AAFA0D931E}"/>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a:t>1st – 5th Grade</a:t>
            </a:r>
          </a:p>
        </p:txBody>
      </p:sp>
      <p:sp>
        <p:nvSpPr>
          <p:cNvPr id="4" name="Text Placeholder 3">
            <a:extLst>
              <a:ext uri="{FF2B5EF4-FFF2-40B4-BE49-F238E27FC236}">
                <a16:creationId xmlns:a16="http://schemas.microsoft.com/office/drawing/2014/main" id="{7CAE8D5E-1792-E10F-23F7-37B56CEFA31C}"/>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n-US"/>
              <a:t>The Learning to Look tour focuses on three aspects of art: 1) the elements of art, 2) how art can tell stories, and 3) how art can connect to our lives.</a:t>
            </a:r>
          </a:p>
        </p:txBody>
      </p:sp>
      <p:pic>
        <p:nvPicPr>
          <p:cNvPr id="6" name="Picture 6" descr="A painting of a cat and a spider&#10;&#10;Description automatically generated">
            <a:extLst>
              <a:ext uri="{FF2B5EF4-FFF2-40B4-BE49-F238E27FC236}">
                <a16:creationId xmlns:a16="http://schemas.microsoft.com/office/drawing/2014/main" id="{35F89CDE-597C-7F3C-5E89-BF98A04BAAD8}"/>
              </a:ext>
            </a:extLst>
          </p:cNvPr>
          <p:cNvPicPr>
            <a:picLocks noGrp="1" noChangeAspect="1"/>
          </p:cNvPicPr>
          <p:nvPr>
            <p:ph sz="quarter" idx="14"/>
          </p:nvPr>
        </p:nvPicPr>
        <p:blipFill rotWithShape="1">
          <a:blip r:embed="rId2"/>
          <a:srcRect l="9370" r="1468"/>
          <a:stretch/>
        </p:blipFill>
        <p:spPr>
          <a:xfrm>
            <a:off x="20" y="10"/>
            <a:ext cx="4570789" cy="6857990"/>
          </a:xfrm>
          <a:noFill/>
        </p:spPr>
      </p:pic>
    </p:spTree>
    <p:extLst>
      <p:ext uri="{BB962C8B-B14F-4D97-AF65-F5344CB8AC3E}">
        <p14:creationId xmlns:p14="http://schemas.microsoft.com/office/powerpoint/2010/main" val="2323823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FE53-0034-05C4-F89D-8268471DC72D}"/>
              </a:ext>
            </a:extLst>
          </p:cNvPr>
          <p:cNvSpPr>
            <a:spLocks noGrp="1"/>
          </p:cNvSpPr>
          <p:nvPr>
            <p:ph type="title"/>
          </p:nvPr>
        </p:nvSpPr>
        <p:spPr/>
        <p:txBody>
          <a:bodyPr/>
          <a:lstStyle/>
          <a:p>
            <a:r>
              <a:rPr lang="en-US" sz="3000">
                <a:solidFill>
                  <a:schemeClr val="accent2"/>
                </a:solidFill>
                <a:latin typeface="Georgia"/>
              </a:rPr>
              <a:t>Learning to Look Tour Objectives</a:t>
            </a:r>
            <a:endParaRPr lang="en-US" sz="3000">
              <a:solidFill>
                <a:schemeClr val="accent2"/>
              </a:solidFill>
            </a:endParaRPr>
          </a:p>
        </p:txBody>
      </p:sp>
      <p:sp>
        <p:nvSpPr>
          <p:cNvPr id="3" name="Content Placeholder 2">
            <a:extLst>
              <a:ext uri="{FF2B5EF4-FFF2-40B4-BE49-F238E27FC236}">
                <a16:creationId xmlns:a16="http://schemas.microsoft.com/office/drawing/2014/main" id="{3BEB828A-FE0B-4834-21B3-3957747609DB}"/>
              </a:ext>
            </a:extLst>
          </p:cNvPr>
          <p:cNvSpPr>
            <a:spLocks noGrp="1"/>
          </p:cNvSpPr>
          <p:nvPr>
            <p:ph idx="1"/>
          </p:nvPr>
        </p:nvSpPr>
        <p:spPr>
          <a:xfrm>
            <a:off x="554776" y="960583"/>
            <a:ext cx="10796069" cy="5089236"/>
          </a:xfrm>
        </p:spPr>
        <p:txBody>
          <a:bodyPr>
            <a:normAutofit/>
          </a:bodyPr>
          <a:lstStyle/>
          <a:p>
            <a:pPr marL="0" indent="0">
              <a:buNone/>
            </a:pPr>
            <a:r>
              <a:rPr lang="en-US" sz="2400">
                <a:cs typeface="Arial"/>
              </a:rPr>
              <a:t>Students will be able to...</a:t>
            </a:r>
          </a:p>
          <a:p>
            <a:pPr marL="128270" indent="-128270"/>
            <a:r>
              <a:rPr lang="en-US" sz="2400">
                <a:solidFill>
                  <a:schemeClr val="accent2"/>
                </a:solidFill>
                <a:cs typeface="Arial"/>
              </a:rPr>
              <a:t>identify the elements of art in a work of art. </a:t>
            </a:r>
          </a:p>
          <a:p>
            <a:pPr marL="128270" indent="-128270"/>
            <a:r>
              <a:rPr lang="en-US" sz="2400">
                <a:solidFill>
                  <a:schemeClr val="accent2"/>
                </a:solidFill>
                <a:cs typeface="Arial"/>
              </a:rPr>
              <a:t>interpret the stories artists tell through their artwork. </a:t>
            </a:r>
          </a:p>
          <a:p>
            <a:pPr marL="128270" indent="-128270"/>
            <a:r>
              <a:rPr lang="en-US" sz="2400">
                <a:solidFill>
                  <a:schemeClr val="accent2"/>
                </a:solidFill>
                <a:cs typeface="Arial"/>
              </a:rPr>
              <a:t>make connections between works of art and their own lives.</a:t>
            </a:r>
            <a:endParaRPr lang="en-US" sz="2400">
              <a:solidFill>
                <a:schemeClr val="accent2"/>
              </a:solidFill>
            </a:endParaRPr>
          </a:p>
        </p:txBody>
      </p:sp>
    </p:spTree>
    <p:extLst>
      <p:ext uri="{BB962C8B-B14F-4D97-AF65-F5344CB8AC3E}">
        <p14:creationId xmlns:p14="http://schemas.microsoft.com/office/powerpoint/2010/main" val="573282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629E-3DC0-0F96-82FA-D18762A07A29}"/>
              </a:ext>
            </a:extLst>
          </p:cNvPr>
          <p:cNvSpPr>
            <a:spLocks noGrp="1"/>
          </p:cNvSpPr>
          <p:nvPr>
            <p:ph type="title"/>
          </p:nvPr>
        </p:nvSpPr>
        <p:spPr/>
        <p:txBody>
          <a:bodyPr/>
          <a:lstStyle/>
          <a:p>
            <a:r>
              <a:rPr lang="en-US" sz="3000">
                <a:solidFill>
                  <a:schemeClr val="accent2"/>
                </a:solidFill>
                <a:latin typeface="Georgia"/>
              </a:rPr>
              <a:t>Learning to Look Tour Vocabulary</a:t>
            </a:r>
            <a:endParaRPr lang="en-US" sz="3000">
              <a:solidFill>
                <a:schemeClr val="accent2"/>
              </a:solidFill>
            </a:endParaRPr>
          </a:p>
        </p:txBody>
      </p:sp>
      <p:sp>
        <p:nvSpPr>
          <p:cNvPr id="3" name="Content Placeholder 2">
            <a:extLst>
              <a:ext uri="{FF2B5EF4-FFF2-40B4-BE49-F238E27FC236}">
                <a16:creationId xmlns:a16="http://schemas.microsoft.com/office/drawing/2014/main" id="{4BF110E9-10BC-8213-BEB4-3471FF05010F}"/>
              </a:ext>
            </a:extLst>
          </p:cNvPr>
          <p:cNvSpPr>
            <a:spLocks noGrp="1"/>
          </p:cNvSpPr>
          <p:nvPr>
            <p:ph idx="1"/>
          </p:nvPr>
        </p:nvSpPr>
        <p:spPr>
          <a:xfrm>
            <a:off x="561593" y="960583"/>
            <a:ext cx="10964299" cy="5642300"/>
          </a:xfrm>
        </p:spPr>
        <p:txBody>
          <a:bodyPr vert="horz" lIns="91440" tIns="45720" rIns="91440" bIns="45720" rtlCol="0" anchor="ctr">
            <a:noAutofit/>
          </a:bodyPr>
          <a:lstStyle/>
          <a:p>
            <a:pPr marL="128270" indent="-128270"/>
            <a:r>
              <a:rPr lang="en-US" sz="2400" b="1">
                <a:solidFill>
                  <a:schemeClr val="accent2"/>
                </a:solidFill>
                <a:cs typeface="Arial"/>
              </a:rPr>
              <a:t>Line:</a:t>
            </a:r>
            <a:r>
              <a:rPr lang="en-US" sz="2400" b="1">
                <a:cs typeface="Arial"/>
              </a:rPr>
              <a:t> </a:t>
            </a:r>
            <a:r>
              <a:rPr lang="en-US" sz="2400">
                <a:cs typeface="Arial"/>
              </a:rPr>
              <a:t>a mark made upon a surface (i.e. horizontal, vertical, wavy, diagonal)</a:t>
            </a:r>
            <a:endParaRPr lang="en-US"/>
          </a:p>
          <a:p>
            <a:pPr marL="128270" indent="-128270"/>
            <a:r>
              <a:rPr lang="en-US" sz="2400" b="1">
                <a:solidFill>
                  <a:schemeClr val="accent2"/>
                </a:solidFill>
                <a:cs typeface="Arial"/>
              </a:rPr>
              <a:t>Shape:</a:t>
            </a:r>
            <a:r>
              <a:rPr lang="en-US" sz="2400" b="1">
                <a:cs typeface="Arial"/>
              </a:rPr>
              <a:t> </a:t>
            </a:r>
            <a:r>
              <a:rPr lang="en-US" sz="2400">
                <a:cs typeface="Arial"/>
              </a:rPr>
              <a:t>areas of enclosed space that are two-dimensional (have height and width)</a:t>
            </a:r>
            <a:endParaRPr lang="en-US" sz="2400" u="sng">
              <a:cs typeface="Arial"/>
            </a:endParaRPr>
          </a:p>
          <a:p>
            <a:pPr marL="128270" indent="-128270"/>
            <a:r>
              <a:rPr lang="en-US" sz="2400" b="1">
                <a:solidFill>
                  <a:schemeClr val="accent2"/>
                </a:solidFill>
                <a:cs typeface="Arial"/>
              </a:rPr>
              <a:t>Form</a:t>
            </a:r>
            <a:r>
              <a:rPr lang="en-US" sz="2400" b="1">
                <a:cs typeface="Arial"/>
              </a:rPr>
              <a:t>: </a:t>
            </a:r>
            <a:r>
              <a:rPr lang="en-US" sz="2400">
                <a:cs typeface="Arial"/>
              </a:rPr>
              <a:t>the three-dimensional version of a shape (has height, width, and depth); can be viewed from different angles and is not flat</a:t>
            </a:r>
          </a:p>
          <a:p>
            <a:pPr marL="128270" indent="-128270"/>
            <a:r>
              <a:rPr lang="en-US" sz="2400" b="1">
                <a:solidFill>
                  <a:schemeClr val="accent2"/>
                </a:solidFill>
                <a:cs typeface="Arial"/>
              </a:rPr>
              <a:t>Space:</a:t>
            </a:r>
            <a:r>
              <a:rPr lang="en-US" sz="2400" b="1">
                <a:cs typeface="Arial"/>
              </a:rPr>
              <a:t> </a:t>
            </a:r>
            <a:r>
              <a:rPr lang="en-US" sz="2400">
                <a:cs typeface="Arial"/>
              </a:rPr>
              <a:t>the illusion of depth on a flat surface (i.e. overlapping shapes, smaller shapes in background vs. larger in foreground)</a:t>
            </a:r>
          </a:p>
          <a:p>
            <a:pPr marL="128270" indent="-128270"/>
            <a:r>
              <a:rPr lang="en-US" sz="2400" b="1">
                <a:solidFill>
                  <a:schemeClr val="accent2"/>
                </a:solidFill>
                <a:cs typeface="Arial"/>
              </a:rPr>
              <a:t>Color: </a:t>
            </a:r>
            <a:r>
              <a:rPr lang="en-US" sz="2400">
                <a:cs typeface="Arial"/>
              </a:rPr>
              <a:t>made up of three properties: hue, intensity and value</a:t>
            </a:r>
          </a:p>
          <a:p>
            <a:pPr marL="128270" indent="-128270"/>
            <a:r>
              <a:rPr lang="en-US" sz="2400" b="1">
                <a:solidFill>
                  <a:schemeClr val="accent2"/>
                </a:solidFill>
                <a:cs typeface="Arial"/>
              </a:rPr>
              <a:t>Hue:</a:t>
            </a:r>
            <a:r>
              <a:rPr lang="en-US" sz="2400" b="1">
                <a:cs typeface="Arial"/>
              </a:rPr>
              <a:t> </a:t>
            </a:r>
            <a:r>
              <a:rPr lang="en-US" sz="2400">
                <a:cs typeface="Arial"/>
              </a:rPr>
              <a:t>color name (i.e. red)</a:t>
            </a:r>
          </a:p>
          <a:p>
            <a:pPr marL="128270" indent="-128270"/>
            <a:r>
              <a:rPr lang="en-US" sz="2400" b="1">
                <a:solidFill>
                  <a:schemeClr val="accent2"/>
                </a:solidFill>
                <a:cs typeface="Arial"/>
              </a:rPr>
              <a:t>Intensity:</a:t>
            </a:r>
            <a:r>
              <a:rPr lang="en-US" sz="2400">
                <a:solidFill>
                  <a:schemeClr val="accent2"/>
                </a:solidFill>
                <a:cs typeface="Arial"/>
              </a:rPr>
              <a:t> </a:t>
            </a:r>
            <a:r>
              <a:rPr lang="en-US" sz="2400">
                <a:cs typeface="Arial"/>
              </a:rPr>
              <a:t>quality of brightness and purity (strong, bright vs. faint, dull)</a:t>
            </a:r>
          </a:p>
          <a:p>
            <a:pPr marL="128270" indent="-128270"/>
            <a:r>
              <a:rPr lang="en-US" sz="2400" b="1">
                <a:solidFill>
                  <a:schemeClr val="accent2"/>
                </a:solidFill>
                <a:cs typeface="Arial"/>
              </a:rPr>
              <a:t>Value:</a:t>
            </a:r>
            <a:r>
              <a:rPr lang="en-US" sz="2400" b="1">
                <a:cs typeface="Arial"/>
              </a:rPr>
              <a:t> </a:t>
            </a:r>
            <a:r>
              <a:rPr lang="en-US" sz="2400">
                <a:cs typeface="Arial"/>
              </a:rPr>
              <a:t>lightness and darkness (changes when black or white are added)</a:t>
            </a:r>
          </a:p>
          <a:p>
            <a:pPr marL="128270" indent="-128270"/>
            <a:r>
              <a:rPr lang="en-US" sz="2400" b="1">
                <a:solidFill>
                  <a:schemeClr val="accent2"/>
                </a:solidFill>
                <a:cs typeface="Arial"/>
              </a:rPr>
              <a:t>Texture:</a:t>
            </a:r>
            <a:r>
              <a:rPr lang="en-US" sz="2400" b="1">
                <a:cs typeface="Arial"/>
              </a:rPr>
              <a:t> </a:t>
            </a:r>
            <a:r>
              <a:rPr lang="en-US" sz="2400">
                <a:cs typeface="Arial"/>
              </a:rPr>
              <a:t>describes the surface quality of an object</a:t>
            </a:r>
          </a:p>
        </p:txBody>
      </p:sp>
    </p:spTree>
    <p:extLst>
      <p:ext uri="{BB962C8B-B14F-4D97-AF65-F5344CB8AC3E}">
        <p14:creationId xmlns:p14="http://schemas.microsoft.com/office/powerpoint/2010/main" val="722874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FBA1-FB94-83A8-A90B-60A0D2F5773D}"/>
              </a:ext>
            </a:extLst>
          </p:cNvPr>
          <p:cNvSpPr>
            <a:spLocks noGrp="1"/>
          </p:cNvSpPr>
          <p:nvPr>
            <p:ph type="title"/>
          </p:nvPr>
        </p:nvSpPr>
        <p:spPr>
          <a:xfrm>
            <a:off x="4863402" y="541767"/>
            <a:ext cx="7137407" cy="2466975"/>
          </a:xfrm>
        </p:spPr>
        <p:txBody>
          <a:bodyPr anchor="b">
            <a:normAutofit/>
          </a:bodyPr>
          <a:lstStyle/>
          <a:p>
            <a:r>
              <a:rPr lang="en-US"/>
              <a:t>Demonstration of Learning (DOL)</a:t>
            </a:r>
          </a:p>
        </p:txBody>
      </p:sp>
      <p:sp>
        <p:nvSpPr>
          <p:cNvPr id="4" name="Text Placeholder 3">
            <a:extLst>
              <a:ext uri="{FF2B5EF4-FFF2-40B4-BE49-F238E27FC236}">
                <a16:creationId xmlns:a16="http://schemas.microsoft.com/office/drawing/2014/main" id="{CB03E3AA-358F-03C6-5652-EC7ED41F5B80}"/>
              </a:ext>
            </a:extLst>
          </p:cNvPr>
          <p:cNvSpPr>
            <a:spLocks noGrp="1"/>
          </p:cNvSpPr>
          <p:nvPr>
            <p:ph type="body" sz="quarter" idx="13"/>
          </p:nvPr>
        </p:nvSpPr>
        <p:spPr>
          <a:xfrm>
            <a:off x="4860553" y="3128644"/>
            <a:ext cx="6857227" cy="2357437"/>
          </a:xfrm>
        </p:spPr>
        <p:txBody>
          <a:bodyPr anchor="ctr">
            <a:normAutofit fontScale="92500"/>
          </a:bodyPr>
          <a:lstStyle/>
          <a:p>
            <a:pPr marL="0" indent="0">
              <a:lnSpc>
                <a:spcPct val="150000"/>
              </a:lnSpc>
            </a:pPr>
            <a:r>
              <a:rPr lang="en-US">
                <a:solidFill>
                  <a:srgbClr val="CC0035"/>
                </a:solidFill>
                <a:latin typeface="Arial"/>
                <a:cs typeface="Arial"/>
              </a:rPr>
              <a:t>Half the class will receive vocabulary word cards. The other half of the class will receive vocabulary definition cards. When I say go, find your match. When you think you have found your match, check in with me. The first pair to correctly match, wins!</a:t>
            </a:r>
            <a:endParaRPr lang="en-US"/>
          </a:p>
        </p:txBody>
      </p:sp>
      <p:pic>
        <p:nvPicPr>
          <p:cNvPr id="6" name="Picture 6" descr="A painting of a person sitting in a chair&#10;&#10;Description automatically generated">
            <a:extLst>
              <a:ext uri="{FF2B5EF4-FFF2-40B4-BE49-F238E27FC236}">
                <a16:creationId xmlns:a16="http://schemas.microsoft.com/office/drawing/2014/main" id="{24D216DC-0735-9076-E469-3314881E0100}"/>
              </a:ext>
            </a:extLst>
          </p:cNvPr>
          <p:cNvPicPr>
            <a:picLocks noGrp="1" noChangeAspect="1"/>
          </p:cNvPicPr>
          <p:nvPr>
            <p:ph sz="quarter" idx="14"/>
          </p:nvPr>
        </p:nvPicPr>
        <p:blipFill rotWithShape="1">
          <a:blip r:embed="rId2"/>
          <a:srcRect l="3056"/>
          <a:stretch/>
        </p:blipFill>
        <p:spPr>
          <a:xfrm>
            <a:off x="20" y="10"/>
            <a:ext cx="4570789" cy="6857990"/>
          </a:xfrm>
          <a:noFill/>
        </p:spPr>
      </p:pic>
    </p:spTree>
    <p:extLst>
      <p:ext uri="{BB962C8B-B14F-4D97-AF65-F5344CB8AC3E}">
        <p14:creationId xmlns:p14="http://schemas.microsoft.com/office/powerpoint/2010/main" val="4225986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FDAE61-443D-22AE-D01F-9FEB677AD009}"/>
              </a:ext>
            </a:extLst>
          </p:cNvPr>
          <p:cNvSpPr>
            <a:spLocks noGrp="1"/>
          </p:cNvSpPr>
          <p:nvPr>
            <p:ph type="body" sz="quarter" idx="10"/>
          </p:nvPr>
        </p:nvSpPr>
        <p:spPr/>
        <p:txBody>
          <a:bodyPr/>
          <a:lstStyle/>
          <a:p>
            <a:r>
              <a:rPr lang="en-US">
                <a:solidFill>
                  <a:schemeClr val="accent2"/>
                </a:solidFill>
                <a:latin typeface="Georgia"/>
                <a:cs typeface="Arial"/>
              </a:rPr>
              <a:t>See you soon at the Meadows Museum!</a:t>
            </a:r>
            <a:endParaRPr lang="en-US">
              <a:solidFill>
                <a:schemeClr val="accent2"/>
              </a:solidFill>
              <a:latin typeface="Georgia"/>
            </a:endParaRPr>
          </a:p>
        </p:txBody>
      </p:sp>
    </p:spTree>
    <p:extLst>
      <p:ext uri="{BB962C8B-B14F-4D97-AF65-F5344CB8AC3E}">
        <p14:creationId xmlns:p14="http://schemas.microsoft.com/office/powerpoint/2010/main" val="33168617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FEA0-D9BF-E1DF-ACBE-4472DFF02F78}"/>
              </a:ext>
            </a:extLst>
          </p:cNvPr>
          <p:cNvSpPr>
            <a:spLocks noGrp="1"/>
          </p:cNvSpPr>
          <p:nvPr>
            <p:ph type="title"/>
          </p:nvPr>
        </p:nvSpPr>
        <p:spPr>
          <a:xfrm>
            <a:off x="4863402" y="541767"/>
            <a:ext cx="7137407" cy="2143182"/>
          </a:xfrm>
        </p:spPr>
        <p:txBody>
          <a:bodyPr anchor="b">
            <a:normAutofit/>
          </a:bodyPr>
          <a:lstStyle/>
          <a:p>
            <a:r>
              <a:rPr lang="en-US"/>
              <a:t>What is a museum?</a:t>
            </a:r>
          </a:p>
        </p:txBody>
      </p:sp>
      <p:sp>
        <p:nvSpPr>
          <p:cNvPr id="16" name="Text Placeholder 2">
            <a:extLst>
              <a:ext uri="{FF2B5EF4-FFF2-40B4-BE49-F238E27FC236}">
                <a16:creationId xmlns:a16="http://schemas.microsoft.com/office/drawing/2014/main" id="{06597FD1-0BEE-AB18-070E-0CA2528C6439}"/>
              </a:ext>
            </a:extLst>
          </p:cNvPr>
          <p:cNvSpPr>
            <a:spLocks noGrp="1"/>
          </p:cNvSpPr>
          <p:nvPr>
            <p:ph type="body" sz="quarter" idx="12"/>
          </p:nvPr>
        </p:nvSpPr>
        <p:spPr>
          <a:xfrm>
            <a:off x="4860968" y="2684949"/>
            <a:ext cx="7137406" cy="2244846"/>
          </a:xfrm>
        </p:spPr>
        <p:txBody>
          <a:bodyPr/>
          <a:lstStyle/>
          <a:p>
            <a:pPr marL="0" indent="0"/>
            <a:r>
              <a:rPr lang="en-US" b="0">
                <a:latin typeface="Arial"/>
                <a:cs typeface="Arial"/>
              </a:rPr>
              <a:t>A museum is a place that collects and preserves things. People visit museums to learn about these things.</a:t>
            </a:r>
            <a:r>
              <a:rPr lang="en-US">
                <a:latin typeface="Arial"/>
                <a:cs typeface="Arial"/>
              </a:rPr>
              <a:t> They can learn about them by looking, talking, and making.</a:t>
            </a:r>
          </a:p>
        </p:txBody>
      </p:sp>
      <p:pic>
        <p:nvPicPr>
          <p:cNvPr id="11" name="Content Placeholder 7" descr="A picture containing indoor, picture frame, wall, gallery&#10;&#10;Description automatically generated">
            <a:extLst>
              <a:ext uri="{FF2B5EF4-FFF2-40B4-BE49-F238E27FC236}">
                <a16:creationId xmlns:a16="http://schemas.microsoft.com/office/drawing/2014/main" id="{F487FBDF-D78E-16BD-8F3A-3AFDFE90EE09}"/>
              </a:ext>
            </a:extLst>
          </p:cNvPr>
          <p:cNvPicPr>
            <a:picLocks noGrp="1" noChangeAspect="1"/>
          </p:cNvPicPr>
          <p:nvPr>
            <p:ph sz="quarter" idx="14"/>
          </p:nvPr>
        </p:nvPicPr>
        <p:blipFill rotWithShape="1">
          <a:blip r:embed="rId3"/>
          <a:srcRect r="50013"/>
          <a:stretch/>
        </p:blipFill>
        <p:spPr>
          <a:xfrm>
            <a:off x="20" y="10"/>
            <a:ext cx="4570789" cy="6857990"/>
          </a:xfrm>
          <a:noFill/>
        </p:spPr>
      </p:pic>
    </p:spTree>
    <p:extLst>
      <p:ext uri="{BB962C8B-B14F-4D97-AF65-F5344CB8AC3E}">
        <p14:creationId xmlns:p14="http://schemas.microsoft.com/office/powerpoint/2010/main" val="559625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AA95-6105-B051-0AF1-D96E3B7F6AB8}"/>
              </a:ext>
            </a:extLst>
          </p:cNvPr>
          <p:cNvSpPr>
            <a:spLocks noGrp="1"/>
          </p:cNvSpPr>
          <p:nvPr>
            <p:ph type="title"/>
          </p:nvPr>
        </p:nvSpPr>
        <p:spPr>
          <a:xfrm>
            <a:off x="4863402" y="2195513"/>
            <a:ext cx="7137407" cy="2466975"/>
          </a:xfrm>
        </p:spPr>
        <p:txBody>
          <a:bodyPr anchor="b">
            <a:normAutofit/>
          </a:bodyPr>
          <a:lstStyle/>
          <a:p>
            <a:r>
              <a:rPr lang="en-US"/>
              <a:t>Why do you think museums are important?</a:t>
            </a:r>
          </a:p>
        </p:txBody>
      </p:sp>
      <p:pic>
        <p:nvPicPr>
          <p:cNvPr id="10" name="Content Placeholder 6" descr="A picture containing gallery, indoor, scene, picture frame&#10;&#10;Description automatically generated">
            <a:extLst>
              <a:ext uri="{FF2B5EF4-FFF2-40B4-BE49-F238E27FC236}">
                <a16:creationId xmlns:a16="http://schemas.microsoft.com/office/drawing/2014/main" id="{EC764A75-2B0D-CCD5-AE7E-D7EBF22BAA5D}"/>
              </a:ext>
            </a:extLst>
          </p:cNvPr>
          <p:cNvPicPr>
            <a:picLocks noGrp="1" noChangeAspect="1"/>
          </p:cNvPicPr>
          <p:nvPr>
            <p:ph sz="quarter" idx="14"/>
          </p:nvPr>
        </p:nvPicPr>
        <p:blipFill rotWithShape="1">
          <a:blip r:embed="rId3"/>
          <a:srcRect l="14833" r="35180"/>
          <a:stretch/>
        </p:blipFill>
        <p:spPr>
          <a:xfrm>
            <a:off x="20" y="10"/>
            <a:ext cx="4570789" cy="6857990"/>
          </a:xfrm>
          <a:noFill/>
        </p:spPr>
      </p:pic>
    </p:spTree>
    <p:extLst>
      <p:ext uri="{BB962C8B-B14F-4D97-AF65-F5344CB8AC3E}">
        <p14:creationId xmlns:p14="http://schemas.microsoft.com/office/powerpoint/2010/main" val="1087184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974B1D-A546-6389-94D0-338ACD7EF9B4}"/>
              </a:ext>
            </a:extLst>
          </p:cNvPr>
          <p:cNvSpPr>
            <a:spLocks noGrp="1"/>
          </p:cNvSpPr>
          <p:nvPr>
            <p:ph type="title"/>
          </p:nvPr>
        </p:nvSpPr>
        <p:spPr>
          <a:xfrm>
            <a:off x="4863402" y="541768"/>
            <a:ext cx="7137407" cy="1643490"/>
          </a:xfrm>
        </p:spPr>
        <p:txBody>
          <a:bodyPr anchor="b">
            <a:normAutofit/>
          </a:bodyPr>
          <a:lstStyle/>
          <a:p>
            <a:r>
              <a:rPr lang="en-US"/>
              <a:t>The Meadows Museum …</a:t>
            </a:r>
          </a:p>
        </p:txBody>
      </p:sp>
      <p:sp>
        <p:nvSpPr>
          <p:cNvPr id="12" name="Text Placeholder 11">
            <a:extLst>
              <a:ext uri="{FF2B5EF4-FFF2-40B4-BE49-F238E27FC236}">
                <a16:creationId xmlns:a16="http://schemas.microsoft.com/office/drawing/2014/main" id="{5E54DD12-15DF-3363-E104-D0F1B0DA7E21}"/>
              </a:ext>
            </a:extLst>
          </p:cNvPr>
          <p:cNvSpPr>
            <a:spLocks noGrp="1"/>
          </p:cNvSpPr>
          <p:nvPr>
            <p:ph type="body" sz="quarter" idx="12"/>
          </p:nvPr>
        </p:nvSpPr>
        <p:spPr>
          <a:xfrm>
            <a:off x="4860547" y="2185258"/>
            <a:ext cx="7137406" cy="2487484"/>
          </a:xfrm>
        </p:spPr>
        <p:txBody>
          <a:bodyPr anchor="ctr">
            <a:noAutofit/>
          </a:bodyPr>
          <a:lstStyle/>
          <a:p>
            <a:pPr marL="457200" indent="-457200">
              <a:spcAft>
                <a:spcPts val="600"/>
              </a:spcAft>
              <a:buFont typeface="Arial"/>
              <a:buChar char="•"/>
            </a:pPr>
            <a:r>
              <a:rPr lang="en-US"/>
              <a:t>is an art museum of art from Spain.</a:t>
            </a:r>
          </a:p>
          <a:p>
            <a:pPr marL="457200" indent="-457200">
              <a:spcAft>
                <a:spcPts val="600"/>
              </a:spcAft>
              <a:buFont typeface="Arial"/>
              <a:buChar char="•"/>
            </a:pPr>
            <a:r>
              <a:rPr lang="en-US"/>
              <a:t>is located on the campus of Southern Methodist University in Dallas.</a:t>
            </a:r>
          </a:p>
          <a:p>
            <a:pPr marL="457200" indent="-457200">
              <a:spcAft>
                <a:spcPts val="600"/>
              </a:spcAft>
              <a:buFont typeface="Arial"/>
              <a:buChar char="•"/>
            </a:pPr>
            <a:r>
              <a:rPr lang="en-US">
                <a:latin typeface="Arial"/>
                <a:cs typeface="Arial"/>
              </a:rPr>
              <a:t>was founded by </a:t>
            </a:r>
            <a:r>
              <a:rPr lang="en-US" err="1">
                <a:latin typeface="Arial"/>
                <a:cs typeface="Arial"/>
              </a:rPr>
              <a:t>Algur</a:t>
            </a:r>
            <a:r>
              <a:rPr lang="en-US">
                <a:latin typeface="Arial"/>
                <a:cs typeface="Arial"/>
              </a:rPr>
              <a:t> H. Meadows.</a:t>
            </a:r>
            <a:endParaRPr lang="en-US"/>
          </a:p>
          <a:p>
            <a:pPr marL="457200" indent="-457200">
              <a:spcAft>
                <a:spcPts val="600"/>
              </a:spcAft>
              <a:buFont typeface="Arial"/>
              <a:buChar char="•"/>
            </a:pPr>
            <a:r>
              <a:rPr lang="en-US">
                <a:latin typeface="Arial"/>
                <a:cs typeface="Arial"/>
              </a:rPr>
              <a:t>opened in 1965. </a:t>
            </a:r>
            <a:endParaRPr lang="en-US"/>
          </a:p>
        </p:txBody>
      </p:sp>
      <p:sp>
        <p:nvSpPr>
          <p:cNvPr id="6" name="Text Placeholder 5">
            <a:extLst>
              <a:ext uri="{FF2B5EF4-FFF2-40B4-BE49-F238E27FC236}">
                <a16:creationId xmlns:a16="http://schemas.microsoft.com/office/drawing/2014/main" id="{C83E3542-8083-C284-E7DE-8DC1C3332B24}"/>
              </a:ext>
            </a:extLst>
          </p:cNvPr>
          <p:cNvSpPr>
            <a:spLocks noGrp="1"/>
          </p:cNvSpPr>
          <p:nvPr>
            <p:ph type="body" sz="quarter" idx="13"/>
          </p:nvPr>
        </p:nvSpPr>
        <p:spPr>
          <a:xfrm>
            <a:off x="4857691" y="4672742"/>
            <a:ext cx="7137400" cy="425566"/>
          </a:xfrm>
        </p:spPr>
        <p:txBody>
          <a:bodyPr anchor="ctr">
            <a:normAutofit/>
          </a:bodyPr>
          <a:lstStyle/>
          <a:p>
            <a:pPr marL="0" indent="0">
              <a:spcAft>
                <a:spcPts val="600"/>
              </a:spcAft>
            </a:pPr>
            <a:r>
              <a:rPr lang="en-US"/>
              <a:t>How old is the museum today?</a:t>
            </a:r>
          </a:p>
        </p:txBody>
      </p:sp>
      <p:pic>
        <p:nvPicPr>
          <p:cNvPr id="18" name="Content Placeholder 14" descr="A picture containing outdoor, sky, building, architecture&#10;&#10;Description automatically generated">
            <a:extLst>
              <a:ext uri="{FF2B5EF4-FFF2-40B4-BE49-F238E27FC236}">
                <a16:creationId xmlns:a16="http://schemas.microsoft.com/office/drawing/2014/main" id="{EDFE101A-5E76-9C48-9DCA-B2A0E2F40BE0}"/>
              </a:ext>
            </a:extLst>
          </p:cNvPr>
          <p:cNvPicPr>
            <a:picLocks noGrp="1" noChangeAspect="1"/>
          </p:cNvPicPr>
          <p:nvPr>
            <p:ph sz="quarter" idx="14"/>
          </p:nvPr>
        </p:nvPicPr>
        <p:blipFill rotWithShape="1">
          <a:blip r:embed="rId3"/>
          <a:srcRect l="21607" r="8967"/>
          <a:stretch/>
        </p:blipFill>
        <p:spPr>
          <a:xfrm>
            <a:off x="20" y="10"/>
            <a:ext cx="4570789" cy="6857990"/>
          </a:xfrm>
          <a:noFill/>
        </p:spPr>
      </p:pic>
    </p:spTree>
    <p:extLst>
      <p:ext uri="{BB962C8B-B14F-4D97-AF65-F5344CB8AC3E}">
        <p14:creationId xmlns:p14="http://schemas.microsoft.com/office/powerpoint/2010/main" val="6312236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45FD-301C-F854-0912-20378A333E02}"/>
              </a:ext>
            </a:extLst>
          </p:cNvPr>
          <p:cNvSpPr>
            <a:spLocks noGrp="1"/>
          </p:cNvSpPr>
          <p:nvPr>
            <p:ph type="title"/>
          </p:nvPr>
        </p:nvSpPr>
        <p:spPr>
          <a:xfrm>
            <a:off x="4860967" y="1556375"/>
            <a:ext cx="7137407" cy="932479"/>
          </a:xfrm>
        </p:spPr>
        <p:txBody>
          <a:bodyPr/>
          <a:lstStyle/>
          <a:p>
            <a:r>
              <a:rPr lang="en-US">
                <a:latin typeface="Georgia"/>
                <a:cs typeface="Arial"/>
              </a:rPr>
              <a:t>When you arrive, …</a:t>
            </a:r>
            <a:endParaRPr lang="en-US"/>
          </a:p>
        </p:txBody>
      </p:sp>
      <p:sp>
        <p:nvSpPr>
          <p:cNvPr id="3" name="Text Placeholder 2">
            <a:extLst>
              <a:ext uri="{FF2B5EF4-FFF2-40B4-BE49-F238E27FC236}">
                <a16:creationId xmlns:a16="http://schemas.microsoft.com/office/drawing/2014/main" id="{25B17959-6B89-8719-816D-2E292423926D}"/>
              </a:ext>
            </a:extLst>
          </p:cNvPr>
          <p:cNvSpPr>
            <a:spLocks noGrp="1"/>
          </p:cNvSpPr>
          <p:nvPr>
            <p:ph type="body" sz="quarter" idx="12"/>
          </p:nvPr>
        </p:nvSpPr>
        <p:spPr>
          <a:xfrm>
            <a:off x="4860968" y="2589445"/>
            <a:ext cx="7137406" cy="1880291"/>
          </a:xfrm>
        </p:spPr>
        <p:txBody>
          <a:bodyPr/>
          <a:lstStyle/>
          <a:p>
            <a:pPr marL="0" indent="0"/>
            <a:r>
              <a:rPr lang="en-US" i="0">
                <a:effectLst/>
              </a:rPr>
              <a:t>the bus will drop you off in front of the museum. You will use the stairs or the elevator in the parking garage to get to the museum's entrance.</a:t>
            </a:r>
            <a:endParaRPr lang="en-US"/>
          </a:p>
        </p:txBody>
      </p:sp>
      <p:pic>
        <p:nvPicPr>
          <p:cNvPr id="7" name="Picture 6">
            <a:extLst>
              <a:ext uri="{FF2B5EF4-FFF2-40B4-BE49-F238E27FC236}">
                <a16:creationId xmlns:a16="http://schemas.microsoft.com/office/drawing/2014/main" id="{19050907-C1F9-4062-EDAA-A44A43BCDC3B}"/>
              </a:ext>
            </a:extLst>
          </p:cNvPr>
          <p:cNvPicPr>
            <a:picLocks noChangeAspect="1"/>
          </p:cNvPicPr>
          <p:nvPr/>
        </p:nvPicPr>
        <p:blipFill rotWithShape="1">
          <a:blip r:embed="rId2"/>
          <a:srcRect l="29848" t="24581" r="11344" b="5459"/>
          <a:stretch/>
        </p:blipFill>
        <p:spPr>
          <a:xfrm>
            <a:off x="0" y="0"/>
            <a:ext cx="4570809" cy="3451050"/>
          </a:xfrm>
          <a:prstGeom prst="rect">
            <a:avLst/>
          </a:prstGeom>
        </p:spPr>
      </p:pic>
      <p:pic>
        <p:nvPicPr>
          <p:cNvPr id="8" name="Picture 7">
            <a:extLst>
              <a:ext uri="{FF2B5EF4-FFF2-40B4-BE49-F238E27FC236}">
                <a16:creationId xmlns:a16="http://schemas.microsoft.com/office/drawing/2014/main" id="{F86EBABC-FABA-737E-2784-08767A1A251D}"/>
              </a:ext>
            </a:extLst>
          </p:cNvPr>
          <p:cNvPicPr>
            <a:picLocks noChangeAspect="1"/>
          </p:cNvPicPr>
          <p:nvPr/>
        </p:nvPicPr>
        <p:blipFill rotWithShape="1">
          <a:blip r:embed="rId3"/>
          <a:srcRect l="13472" t="12356" r="21632" b="19037"/>
          <a:stretch/>
        </p:blipFill>
        <p:spPr>
          <a:xfrm>
            <a:off x="0" y="3257391"/>
            <a:ext cx="4570809" cy="3617842"/>
          </a:xfrm>
          <a:prstGeom prst="rect">
            <a:avLst/>
          </a:prstGeom>
        </p:spPr>
      </p:pic>
      <p:sp>
        <p:nvSpPr>
          <p:cNvPr id="6" name="Content Placeholder 5">
            <a:extLst>
              <a:ext uri="{FF2B5EF4-FFF2-40B4-BE49-F238E27FC236}">
                <a16:creationId xmlns:a16="http://schemas.microsoft.com/office/drawing/2014/main" id="{6B272DE5-6431-C94A-467C-388B9F76B053}"/>
              </a:ext>
            </a:extLst>
          </p:cNvPr>
          <p:cNvSpPr>
            <a:spLocks noGrp="1"/>
          </p:cNvSpPr>
          <p:nvPr>
            <p:ph sz="quarter" idx="14"/>
          </p:nvPr>
        </p:nvSpPr>
        <p:spPr/>
        <p:txBody>
          <a:bodyPr/>
          <a:lstStyle/>
          <a:p>
            <a:endParaRPr lang="en-US"/>
          </a:p>
        </p:txBody>
      </p:sp>
    </p:spTree>
    <p:extLst>
      <p:ext uri="{BB962C8B-B14F-4D97-AF65-F5344CB8AC3E}">
        <p14:creationId xmlns:p14="http://schemas.microsoft.com/office/powerpoint/2010/main" val="1133787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9CD9-3991-01B6-228C-E5FEEF6F3065}"/>
              </a:ext>
            </a:extLst>
          </p:cNvPr>
          <p:cNvSpPr>
            <a:spLocks noGrp="1"/>
          </p:cNvSpPr>
          <p:nvPr>
            <p:ph type="title"/>
          </p:nvPr>
        </p:nvSpPr>
        <p:spPr>
          <a:xfrm>
            <a:off x="4863402" y="541768"/>
            <a:ext cx="7137407" cy="1986933"/>
          </a:xfrm>
        </p:spPr>
        <p:txBody>
          <a:bodyPr>
            <a:normAutofit/>
          </a:bodyPr>
          <a:lstStyle/>
          <a:p>
            <a:r>
              <a:rPr lang="en-US">
                <a:latin typeface="Georgia"/>
                <a:cs typeface="Arial"/>
              </a:rPr>
              <a:t>When you enter the museum, …</a:t>
            </a:r>
          </a:p>
        </p:txBody>
      </p:sp>
      <p:sp>
        <p:nvSpPr>
          <p:cNvPr id="3" name="Text Placeholder 2">
            <a:extLst>
              <a:ext uri="{FF2B5EF4-FFF2-40B4-BE49-F238E27FC236}">
                <a16:creationId xmlns:a16="http://schemas.microsoft.com/office/drawing/2014/main" id="{2541384F-9A93-3C33-DDB6-821392633D81}"/>
              </a:ext>
            </a:extLst>
          </p:cNvPr>
          <p:cNvSpPr>
            <a:spLocks noGrp="1"/>
          </p:cNvSpPr>
          <p:nvPr>
            <p:ph type="body" sz="quarter" idx="12"/>
          </p:nvPr>
        </p:nvSpPr>
        <p:spPr>
          <a:xfrm>
            <a:off x="4864560" y="2607736"/>
            <a:ext cx="7137406" cy="1800599"/>
          </a:xfrm>
        </p:spPr>
        <p:txBody>
          <a:bodyPr/>
          <a:lstStyle/>
          <a:p>
            <a:pPr marL="0" indent="0"/>
            <a:r>
              <a:rPr lang="en-US">
                <a:solidFill>
                  <a:schemeClr val="accent2"/>
                </a:solidFill>
                <a:latin typeface="Arial"/>
                <a:cs typeface="Arial"/>
              </a:rPr>
              <a:t>your teacher will check in at the front desk, and your docent will meet you in the lobby. A docent is a tour guide who will lead you through the galleries. </a:t>
            </a:r>
            <a:endParaRPr lang="en-US">
              <a:solidFill>
                <a:schemeClr val="accent2"/>
              </a:solidFill>
            </a:endParaRPr>
          </a:p>
        </p:txBody>
      </p:sp>
      <p:sp>
        <p:nvSpPr>
          <p:cNvPr id="8" name="Content Placeholder 7">
            <a:extLst>
              <a:ext uri="{FF2B5EF4-FFF2-40B4-BE49-F238E27FC236}">
                <a16:creationId xmlns:a16="http://schemas.microsoft.com/office/drawing/2014/main" id="{7ACFC613-C86B-594E-0FC2-B5599CF6E247}"/>
              </a:ext>
            </a:extLst>
          </p:cNvPr>
          <p:cNvSpPr>
            <a:spLocks noGrp="1"/>
          </p:cNvSpPr>
          <p:nvPr>
            <p:ph sz="quarter" idx="14"/>
          </p:nvPr>
        </p:nvSpPr>
        <p:spPr/>
        <p:txBody>
          <a:bodyPr/>
          <a:lstStyle/>
          <a:p>
            <a:endParaRPr lang="en-US"/>
          </a:p>
        </p:txBody>
      </p:sp>
      <p:pic>
        <p:nvPicPr>
          <p:cNvPr id="5" name="Picture 4">
            <a:extLst>
              <a:ext uri="{FF2B5EF4-FFF2-40B4-BE49-F238E27FC236}">
                <a16:creationId xmlns:a16="http://schemas.microsoft.com/office/drawing/2014/main" id="{182388B0-E694-7A5A-049D-84FA1A9CFA3F}"/>
              </a:ext>
            </a:extLst>
          </p:cNvPr>
          <p:cNvPicPr>
            <a:picLocks noChangeAspect="1"/>
          </p:cNvPicPr>
          <p:nvPr/>
        </p:nvPicPr>
        <p:blipFill rotWithShape="1">
          <a:blip r:embed="rId2"/>
          <a:srcRect l="34564" r="29953"/>
          <a:stretch/>
        </p:blipFill>
        <p:spPr>
          <a:xfrm>
            <a:off x="0" y="0"/>
            <a:ext cx="4570809" cy="6858000"/>
          </a:xfrm>
          <a:prstGeom prst="rect">
            <a:avLst/>
          </a:prstGeom>
        </p:spPr>
      </p:pic>
    </p:spTree>
    <p:extLst>
      <p:ext uri="{BB962C8B-B14F-4D97-AF65-F5344CB8AC3E}">
        <p14:creationId xmlns:p14="http://schemas.microsoft.com/office/powerpoint/2010/main" val="3106689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5AEF-D831-0318-458D-050CD1E582C7}"/>
              </a:ext>
            </a:extLst>
          </p:cNvPr>
          <p:cNvSpPr>
            <a:spLocks noGrp="1"/>
          </p:cNvSpPr>
          <p:nvPr>
            <p:ph type="title"/>
          </p:nvPr>
        </p:nvSpPr>
        <p:spPr>
          <a:xfrm>
            <a:off x="4863402" y="541767"/>
            <a:ext cx="7137407" cy="2522114"/>
          </a:xfrm>
        </p:spPr>
        <p:txBody>
          <a:bodyPr/>
          <a:lstStyle/>
          <a:p>
            <a:r>
              <a:rPr lang="en-US">
                <a:latin typeface="Georgia"/>
                <a:cs typeface="Arial"/>
              </a:rPr>
              <a:t>To get to </a:t>
            </a:r>
            <a:br>
              <a:rPr lang="en-US"/>
            </a:br>
            <a:r>
              <a:rPr lang="en-US">
                <a:latin typeface="Georgia"/>
                <a:cs typeface="Arial"/>
              </a:rPr>
              <a:t>the galleries, …</a:t>
            </a:r>
          </a:p>
        </p:txBody>
      </p:sp>
      <p:sp>
        <p:nvSpPr>
          <p:cNvPr id="3" name="Text Placeholder 2">
            <a:extLst>
              <a:ext uri="{FF2B5EF4-FFF2-40B4-BE49-F238E27FC236}">
                <a16:creationId xmlns:a16="http://schemas.microsoft.com/office/drawing/2014/main" id="{1D4398B6-312C-8325-F94E-71AEE6463A1D}"/>
              </a:ext>
            </a:extLst>
          </p:cNvPr>
          <p:cNvSpPr>
            <a:spLocks noGrp="1"/>
          </p:cNvSpPr>
          <p:nvPr>
            <p:ph type="body" sz="quarter" idx="12"/>
          </p:nvPr>
        </p:nvSpPr>
        <p:spPr>
          <a:xfrm>
            <a:off x="4868151" y="3196803"/>
            <a:ext cx="7137406" cy="730239"/>
          </a:xfrm>
        </p:spPr>
        <p:txBody>
          <a:bodyPr/>
          <a:lstStyle/>
          <a:p>
            <a:r>
              <a:rPr lang="en-US"/>
              <a:t>you can take the stairs or the elevator.</a:t>
            </a:r>
          </a:p>
        </p:txBody>
      </p:sp>
      <p:sp>
        <p:nvSpPr>
          <p:cNvPr id="5" name="Content Placeholder 4">
            <a:extLst>
              <a:ext uri="{FF2B5EF4-FFF2-40B4-BE49-F238E27FC236}">
                <a16:creationId xmlns:a16="http://schemas.microsoft.com/office/drawing/2014/main" id="{D1293F38-968C-0520-9B69-8CFD29957E5A}"/>
              </a:ext>
            </a:extLst>
          </p:cNvPr>
          <p:cNvSpPr>
            <a:spLocks noGrp="1"/>
          </p:cNvSpPr>
          <p:nvPr>
            <p:ph sz="quarter" idx="14"/>
          </p:nvPr>
        </p:nvSpPr>
        <p:spPr/>
        <p:txBody>
          <a:bodyPr/>
          <a:lstStyle/>
          <a:p>
            <a:endParaRPr lang="en-US"/>
          </a:p>
        </p:txBody>
      </p:sp>
      <p:pic>
        <p:nvPicPr>
          <p:cNvPr id="6" name="Picture 5">
            <a:extLst>
              <a:ext uri="{FF2B5EF4-FFF2-40B4-BE49-F238E27FC236}">
                <a16:creationId xmlns:a16="http://schemas.microsoft.com/office/drawing/2014/main" id="{F9935A32-9B78-7F2E-7FED-8E64CE3B3EA2}"/>
              </a:ext>
            </a:extLst>
          </p:cNvPr>
          <p:cNvPicPr>
            <a:picLocks noChangeAspect="1"/>
          </p:cNvPicPr>
          <p:nvPr/>
        </p:nvPicPr>
        <p:blipFill rotWithShape="1">
          <a:blip r:embed="rId2"/>
          <a:srcRect l="19707" t="9923"/>
          <a:stretch/>
        </p:blipFill>
        <p:spPr>
          <a:xfrm>
            <a:off x="-1" y="0"/>
            <a:ext cx="4570809" cy="6858000"/>
          </a:xfrm>
          <a:prstGeom prst="rect">
            <a:avLst/>
          </a:prstGeom>
        </p:spPr>
      </p:pic>
    </p:spTree>
    <p:extLst>
      <p:ext uri="{BB962C8B-B14F-4D97-AF65-F5344CB8AC3E}">
        <p14:creationId xmlns:p14="http://schemas.microsoft.com/office/powerpoint/2010/main" val="2568391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DRAFT-Marcom-New-Brand-Template-2019-DRAFT-v1.5">
  <a:themeElements>
    <a:clrScheme name="Custom 1">
      <a:dk1>
        <a:srgbClr val="000000"/>
      </a:dk1>
      <a:lt1>
        <a:sysClr val="window" lastClr="FFFFFF"/>
      </a:lt1>
      <a:dk2>
        <a:srgbClr val="000000"/>
      </a:dk2>
      <a:lt2>
        <a:srgbClr val="E7E6E6"/>
      </a:lt2>
      <a:accent1>
        <a:srgbClr val="354CA1"/>
      </a:accent1>
      <a:accent2>
        <a:srgbClr val="CC0035"/>
      </a:accent2>
      <a:accent3>
        <a:srgbClr val="F9C80E"/>
      </a:accent3>
      <a:accent4>
        <a:srgbClr val="FF1053"/>
      </a:accent4>
      <a:accent5>
        <a:srgbClr val="59C3C3"/>
      </a:accent5>
      <a:accent6>
        <a:srgbClr val="262626"/>
      </a:accent6>
      <a:hlink>
        <a:srgbClr val="066DD4"/>
      </a:hlink>
      <a:folHlink>
        <a:srgbClr val="CB3997"/>
      </a:folHlink>
    </a:clrScheme>
    <a:fontScheme name="SMU 20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rand Styleguide-template.pptx" id="{AAC239A1-C9C6-48F7-948A-CD97C42D0AF7}" vid="{59AB1950-129A-41F8-9EAD-B368FC9CB496}"/>
    </a:ext>
  </a:extLst>
</a:theme>
</file>

<file path=ppt/theme/theme2.xml><?xml version="1.0" encoding="utf-8"?>
<a:theme xmlns:a="http://schemas.openxmlformats.org/drawingml/2006/main" name="Office Theme">
  <a:themeElements>
    <a:clrScheme name="SMU 2019">
      <a:dk1>
        <a:srgbClr val="000000"/>
      </a:dk1>
      <a:lt1>
        <a:sysClr val="window" lastClr="FFFFFF"/>
      </a:lt1>
      <a:dk2>
        <a:srgbClr val="000000"/>
      </a:dk2>
      <a:lt2>
        <a:srgbClr val="E7E6E6"/>
      </a:lt2>
      <a:accent1>
        <a:srgbClr val="354CA1"/>
      </a:accent1>
      <a:accent2>
        <a:srgbClr val="CC0035"/>
      </a:accent2>
      <a:accent3>
        <a:srgbClr val="FF1053"/>
      </a:accent3>
      <a:accent4>
        <a:srgbClr val="F9C80E"/>
      </a:accent4>
      <a:accent5>
        <a:srgbClr val="59C3C3"/>
      </a:accent5>
      <a:accent6>
        <a:srgbClr val="262626"/>
      </a:accent6>
      <a:hlink>
        <a:srgbClr val="066DD4"/>
      </a:hlink>
      <a:folHlink>
        <a:srgbClr val="CB3997"/>
      </a:folHlink>
    </a:clrScheme>
    <a:fontScheme name="SMU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 dockstate="right" visibility="0" width="350" row="6">
    <wetp:webextensionref xmlns:r="http://schemas.openxmlformats.org/officeDocument/2006/relationships" r:id="rId3"/>
  </wetp:taskpane>
  <wetp:taskpane dockstate="right" visibility="0" width="350" row="7">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F46F5C60-735F-426F-B739-20E46EBD2D24}">
  <we:reference id="wa104380907" version="1.0.0.0" store="en-US" storeType="OMEX"/>
  <we:alternateReferences>
    <we:reference id="WA104380907" version="1.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364C9A25-6582-43EF-B99F-F947905DA784}">
  <we:reference id="wa104178141" version="3.10.0.197" store="en-US" storeType="OMEX"/>
  <we:alternateReferences>
    <we:reference id="WA104178141" version="3.10.0.197"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0F5F422E-648B-48B0-8D72-60FE1CC6659D}">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BF0B89F5-F4A8-442B-9F20-172DE3AC2A60}">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9F1B02E2194A46BDD9DA62E77B1CD4" ma:contentTypeVersion="17" ma:contentTypeDescription="Create a new document." ma:contentTypeScope="" ma:versionID="8ece0db8554b1c758d8b57dede29e687">
  <xsd:schema xmlns:xsd="http://www.w3.org/2001/XMLSchema" xmlns:xs="http://www.w3.org/2001/XMLSchema" xmlns:p="http://schemas.microsoft.com/office/2006/metadata/properties" xmlns:ns2="26787ba8-fb2b-49e2-bffe-4f6ed6309e4f" xmlns:ns3="bb0f6e45-8655-46be-92c4-3cf099d4c902" targetNamespace="http://schemas.microsoft.com/office/2006/metadata/properties" ma:root="true" ma:fieldsID="c05a90cfa36e09fedcb110d25cad77ab" ns2:_="" ns3:_="">
    <xsd:import namespace="26787ba8-fb2b-49e2-bffe-4f6ed6309e4f"/>
    <xsd:import namespace="bb0f6e45-8655-46be-92c4-3cf099d4c9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87ba8-fb2b-49e2-bffe-4f6ed6309e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1a94d3-361c-4fb2-8e79-cb69b3aef0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0f6e45-8655-46be-92c4-3cf099d4c90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2c14d3-2889-47b0-80a2-fe2991bd4f14}" ma:internalName="TaxCatchAll" ma:showField="CatchAllData" ma:web="bb0f6e45-8655-46be-92c4-3cf099d4c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6787ba8-fb2b-49e2-bffe-4f6ed6309e4f">
      <Terms xmlns="http://schemas.microsoft.com/office/infopath/2007/PartnerControls"/>
    </lcf76f155ced4ddcb4097134ff3c332f>
    <TaxCatchAll xmlns="bb0f6e45-8655-46be-92c4-3cf099d4c902" xsi:nil="true"/>
    <SharedWithUsers xmlns="bb0f6e45-8655-46be-92c4-3cf099d4c902">
      <UserInfo>
        <DisplayName>Sanger, Carrie</DisplayName>
        <AccountId>41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41B21F-7BB8-43BB-8808-C2411C09C041}">
  <ds:schemaRefs>
    <ds:schemaRef ds:uri="26787ba8-fb2b-49e2-bffe-4f6ed6309e4f"/>
    <ds:schemaRef ds:uri="bb0f6e45-8655-46be-92c4-3cf099d4c9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8D31750-5B35-43B6-895F-B1F88EFC767C}">
  <ds:schemaRefs>
    <ds:schemaRef ds:uri="http://schemas.microsoft.com/office/2006/documentManagement/types"/>
    <ds:schemaRef ds:uri="http://schemas.microsoft.com/office/infopath/2007/PartnerControls"/>
    <ds:schemaRef ds:uri="26787ba8-fb2b-49e2-bffe-4f6ed6309e4f"/>
    <ds:schemaRef ds:uri="http://schemas.openxmlformats.org/package/2006/metadata/core-properties"/>
    <ds:schemaRef ds:uri="http://schemas.microsoft.com/office/2006/metadata/properties"/>
    <ds:schemaRef ds:uri="http://purl.org/dc/dcmitype/"/>
    <ds:schemaRef ds:uri="http://purl.org/dc/elements/1.1/"/>
    <ds:schemaRef ds:uri="bb0f6e45-8655-46be-92c4-3cf099d4c902"/>
    <ds:schemaRef ds:uri="http://www.w3.org/XML/1998/namespace"/>
    <ds:schemaRef ds:uri="http://purl.org/dc/terms/"/>
  </ds:schemaRefs>
</ds:datastoreItem>
</file>

<file path=customXml/itemProps3.xml><?xml version="1.0" encoding="utf-8"?>
<ds:datastoreItem xmlns:ds="http://schemas.openxmlformats.org/officeDocument/2006/customXml" ds:itemID="{8D055858-D55E-4C41-8DE7-F9B8E87C87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SMU-Template-Full-07.05.19</Template>
  <TotalTime>0</TotalTime>
  <Words>1902</Words>
  <Application>Microsoft Office PowerPoint</Application>
  <PresentationFormat>Custom</PresentationFormat>
  <Paragraphs>138</Paragraphs>
  <Slides>35</Slides>
  <Notes>3</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DRAFT-Marcom-New-Brand-Template-2019-DRAFT-v1.5</vt:lpstr>
      <vt:lpstr>Meadows Museum</vt:lpstr>
      <vt:lpstr>Learning Objectives</vt:lpstr>
      <vt:lpstr>Have you been to a museum before? What kind of museum did you visit? What was it like?</vt:lpstr>
      <vt:lpstr>What is a museum?</vt:lpstr>
      <vt:lpstr>Why do you think museums are important?</vt:lpstr>
      <vt:lpstr>The Meadows Museum …</vt:lpstr>
      <vt:lpstr>When you arrive, …</vt:lpstr>
      <vt:lpstr>When you enter the museum, …</vt:lpstr>
      <vt:lpstr>To get to  the galleries, …</vt:lpstr>
      <vt:lpstr>In the galleries, ...</vt:lpstr>
      <vt:lpstr>Why can’t we touch the art?</vt:lpstr>
      <vt:lpstr>Can you think of any other rules to follow when you visit an art museum?</vt:lpstr>
      <vt:lpstr>When you are in the galleries, …</vt:lpstr>
      <vt:lpstr>On your tour, … </vt:lpstr>
      <vt:lpstr>How long do you think you will spend looking at each work of art?</vt:lpstr>
      <vt:lpstr>Is 30 seconds enough time?</vt:lpstr>
      <vt:lpstr>Do you remember ...</vt:lpstr>
      <vt:lpstr>Is there anything you forgot? Is there anything you thought you saw, but didn’t?</vt:lpstr>
      <vt:lpstr>PowerPoint Presentation</vt:lpstr>
      <vt:lpstr>How to use these slides</vt:lpstr>
      <vt:lpstr>Faces of Spain Tour</vt:lpstr>
      <vt:lpstr>Faces of Spain Tour Objectives</vt:lpstr>
      <vt:lpstr>Faces of Spain Tour Vocabulary</vt:lpstr>
      <vt:lpstr>Demonstration of Learning (DOL)</vt:lpstr>
      <vt:lpstr>Form of Things Tour</vt:lpstr>
      <vt:lpstr>Form of Things Tour Objectives</vt:lpstr>
      <vt:lpstr>Form of Things Tour Vocabulary</vt:lpstr>
      <vt:lpstr>Form of Things Tour Vocabulary</vt:lpstr>
      <vt:lpstr>Form of Things Tour Vocabulary</vt:lpstr>
      <vt:lpstr>Demonstration of Learning (DOL)</vt:lpstr>
      <vt:lpstr>Learning to Look Tour</vt:lpstr>
      <vt:lpstr>Learning to Look Tour Objectives</vt:lpstr>
      <vt:lpstr>Learning to Look Tour Vocabulary</vt:lpstr>
      <vt:lpstr>Demonstration of Learning (DOL)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Campi, Giorgia</dc:creator>
  <cp:lastModifiedBy>Mancini, Laura</cp:lastModifiedBy>
  <cp:revision>2</cp:revision>
  <cp:lastPrinted>2023-07-31T18:47:36Z</cp:lastPrinted>
  <dcterms:created xsi:type="dcterms:W3CDTF">2020-02-17T15:17:41Z</dcterms:created>
  <dcterms:modified xsi:type="dcterms:W3CDTF">2023-11-14T19:39:14Z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0x0101002D9F1B02E2194A46BDD9DA62E77B1CD4</vt:lpwstr>
  </property>
  <property fmtid="{D5CDD505-2E9C-101B-9397-08002B2CF9AE}" pid="3" name="MediaServiceImageTags">
    <vt:lpwstr/>
  </property>
</Properties>
</file>