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4"/>
  </p:sldMasterIdLst>
  <p:notesMasterIdLst>
    <p:notesMasterId r:id="rId40"/>
  </p:notesMasterIdLst>
  <p:handoutMasterIdLst>
    <p:handoutMasterId r:id="rId41"/>
  </p:handoutMasterIdLst>
  <p:sldIdLst>
    <p:sldId id="256" r:id="rId5"/>
    <p:sldId id="279"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80" r:id="rId23"/>
    <p:sldId id="281" r:id="rId24"/>
    <p:sldId id="289" r:id="rId25"/>
    <p:sldId id="290" r:id="rId26"/>
    <p:sldId id="273" r:id="rId27"/>
    <p:sldId id="286" r:id="rId28"/>
    <p:sldId id="291" r:id="rId29"/>
    <p:sldId id="292" r:id="rId30"/>
    <p:sldId id="274" r:id="rId31"/>
    <p:sldId id="275" r:id="rId32"/>
    <p:sldId id="276" r:id="rId33"/>
    <p:sldId id="287" r:id="rId34"/>
    <p:sldId id="293" r:id="rId35"/>
    <p:sldId id="294" r:id="rId36"/>
    <p:sldId id="277" r:id="rId37"/>
    <p:sldId id="288" r:id="rId38"/>
    <p:sldId id="278" r:id="rId39"/>
  </p:sldIdLst>
  <p:sldSz cx="12188825" cy="6858000"/>
  <p:notesSz cx="6950075" cy="9236075"/>
  <p:defaultTex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3839" userDrawn="1">
          <p15:clr>
            <a:srgbClr val="A4A3A4"/>
          </p15:clr>
        </p15:guide>
        <p15:guide id="9" pos="7055" userDrawn="1">
          <p15:clr>
            <a:srgbClr val="A4A3A4"/>
          </p15:clr>
        </p15:guide>
        <p15:guide id="10" orient="horz" pos="2184" userDrawn="1">
          <p15:clr>
            <a:srgbClr val="C35EA4"/>
          </p15:clr>
        </p15:guide>
        <p15:guide id="12" pos="575"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9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5A414C-F145-BE04-93C5-E17EC763908B}" name="Kindseth, Anne" initials="KA" userId="S::akindseth@smu.edu::0c69c39f-5998-4a3c-aca7-2e330bedb79d" providerId="AD"/>
  <p188:author id="{04A302E4-0CEC-F1EF-7A50-72880DE11510}" name="Mancini, Laura" initials="ML" userId="S::lmancini@smu.edu::939a9a2d-7b7c-4918-ba86-20ed55c5ef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80E"/>
    <a:srgbClr val="CED0E0"/>
    <a:srgbClr val="4F3C05"/>
    <a:srgbClr val="E51D33"/>
    <a:srgbClr val="DAA600"/>
    <a:srgbClr val="B686DA"/>
    <a:srgbClr val="FFA7A7"/>
    <a:srgbClr val="F2A36E"/>
    <a:srgbClr val="5781C1"/>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34CE3E-4A52-3E32-3498-B4E2762E47D3}" v="3" dt="2023-07-19T16:59:07.694"/>
    <p1510:client id="{6AF01B3D-8C50-B731-9622-C74D672FAB60}" v="55" dt="2023-07-14T18:10:01.018"/>
    <p1510:client id="{6CB57CC3-D171-E41E-CBD5-9E7E22E6CBF3}" v="9" dt="2023-07-13T21:45:05.655"/>
    <p1510:client id="{93CE4EB7-F23C-87CF-ACE5-F35C5C70C36A}" v="59" dt="2023-07-28T20:57:01.715"/>
    <p1510:client id="{D7A2BA3B-2BF2-F71A-3AE0-4B11256AECEA}" v="24" dt="2023-07-19T16:38:52.598"/>
    <p1510:client id="{D9877CF4-B8E0-4B49-951B-DBA9D8BE46FB}" v="53" dt="2023-07-14T20:06:58.561"/>
    <p1510:client id="{E52DB788-42D1-667E-0CAE-6E29EE085CCD}" v="8" dt="2023-07-14T20:09:49.564"/>
    <p1510:client id="{E7569EAD-2528-E3B3-B042-E6CE727509AD}" v="1724" dt="2023-07-14T17:34:59.4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96"/>
      </p:cViewPr>
      <p:guideLst>
        <p:guide pos="3839"/>
        <p:guide pos="7055"/>
        <p:guide orient="horz" pos="2184"/>
        <p:guide pos="575"/>
      </p:guideLst>
    </p:cSldViewPr>
  </p:slideViewPr>
  <p:notesTextViewPr>
    <p:cViewPr>
      <p:scale>
        <a:sx n="1" d="1"/>
        <a:sy n="1" d="1"/>
      </p:scale>
      <p:origin x="0" y="0"/>
    </p:cViewPr>
  </p:notesTextViewPr>
  <p:notesViewPr>
    <p:cSldViewPr snapToGrid="0">
      <p:cViewPr>
        <p:scale>
          <a:sx n="1" d="2"/>
          <a:sy n="1" d="2"/>
        </p:scale>
        <p:origin x="0" y="0"/>
      </p:cViewPr>
      <p:guideLst>
        <p:guide orient="horz" pos="2909"/>
        <p:guide pos="219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3696"/>
          </a:xfrm>
          <a:prstGeom prst="rect">
            <a:avLst/>
          </a:prstGeom>
        </p:spPr>
        <p:txBody>
          <a:bodyPr vert="horz" lIns="91436" tIns="45718" rIns="91436" bIns="45718"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936768" y="1"/>
            <a:ext cx="3011699" cy="463696"/>
          </a:xfrm>
          <a:prstGeom prst="rect">
            <a:avLst/>
          </a:prstGeom>
        </p:spPr>
        <p:txBody>
          <a:bodyPr vert="horz" lIns="91436" tIns="45718" rIns="91436" bIns="45718" rtlCol="0"/>
          <a:lstStyle>
            <a:lvl1pPr algn="r">
              <a:defRPr sz="1200"/>
            </a:lvl1pPr>
          </a:lstStyle>
          <a:p>
            <a:fld id="{67F32F8B-429E-45D3-A6EF-7110C94B56DE}" type="datetimeFigureOut">
              <a:rPr lang="en-US" smtClean="0">
                <a:latin typeface="Arial" panose="020B0604020202020204" pitchFamily="34" charset="0"/>
              </a:rPr>
              <a:t>11/14/2023</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772380"/>
            <a:ext cx="3011699" cy="463696"/>
          </a:xfrm>
          <a:prstGeom prst="rect">
            <a:avLst/>
          </a:prstGeom>
        </p:spPr>
        <p:txBody>
          <a:bodyPr vert="horz" lIns="91436" tIns="45718" rIns="91436" bIns="45718"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936768" y="8772380"/>
            <a:ext cx="3011699" cy="463696"/>
          </a:xfrm>
          <a:prstGeom prst="rect">
            <a:avLst/>
          </a:prstGeom>
        </p:spPr>
        <p:txBody>
          <a:bodyPr vert="horz" lIns="91436" tIns="45718" rIns="91436" bIns="45718" rtlCol="0" anchor="b"/>
          <a:lstStyle>
            <a:lvl1pPr algn="r">
              <a:defRPr sz="1200"/>
            </a:lvl1pPr>
          </a:lstStyle>
          <a:p>
            <a:fld id="{D0A90A03-D856-401F-8EAD-377E18EE9FD0}"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514268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82663" y="290513"/>
            <a:ext cx="4984750" cy="2805112"/>
          </a:xfrm>
          <a:prstGeom prst="rect">
            <a:avLst/>
          </a:prstGeom>
          <a:noFill/>
          <a:ln w="12700">
            <a:solidFill>
              <a:prstClr val="black"/>
            </a:solidFill>
          </a:ln>
        </p:spPr>
        <p:txBody>
          <a:bodyPr vert="horz" lIns="92433" tIns="46216" rIns="92433" bIns="46216" rtlCol="0" anchor="ctr"/>
          <a:lstStyle/>
          <a:p>
            <a:endParaRPr lang="en-US" dirty="0"/>
          </a:p>
        </p:txBody>
      </p:sp>
      <p:sp>
        <p:nvSpPr>
          <p:cNvPr id="5" name="Notes Placeholder 4"/>
          <p:cNvSpPr>
            <a:spLocks noGrp="1"/>
          </p:cNvSpPr>
          <p:nvPr>
            <p:ph type="body" sz="quarter" idx="3"/>
          </p:nvPr>
        </p:nvSpPr>
        <p:spPr>
          <a:xfrm>
            <a:off x="222638" y="3238364"/>
            <a:ext cx="6504800" cy="5740537"/>
          </a:xfrm>
          <a:prstGeom prst="rect">
            <a:avLst/>
          </a:prstGeom>
        </p:spPr>
        <p:txBody>
          <a:bodyPr vert="horz" lIns="92433" tIns="46216" rIns="92433" bIns="462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362700" y="8772669"/>
            <a:ext cx="585768" cy="463406"/>
          </a:xfrm>
          <a:prstGeom prst="rect">
            <a:avLst/>
          </a:prstGeom>
        </p:spPr>
        <p:txBody>
          <a:bodyPr vert="horz" lIns="92433" tIns="46216" rIns="92433" bIns="46216" rtlCol="0" anchor="b"/>
          <a:lstStyle>
            <a:lvl1pPr algn="r">
              <a:defRPr sz="1000">
                <a:latin typeface="Arial" panose="020B0604020202020204" pitchFamily="34" charset="0"/>
              </a:defRPr>
            </a:lvl1pPr>
          </a:lstStyle>
          <a:p>
            <a:fld id="{F42FCFFD-459B-4F74-BD48-8157E1337D42}" type="slidenum">
              <a:rPr lang="en-US" smtClean="0"/>
              <a:pPr/>
              <a:t>‹#›</a:t>
            </a:fld>
            <a:endParaRPr lang="en-US" dirty="0"/>
          </a:p>
        </p:txBody>
      </p:sp>
    </p:spTree>
    <p:extLst>
      <p:ext uri="{BB962C8B-B14F-4D97-AF65-F5344CB8AC3E}">
        <p14:creationId xmlns:p14="http://schemas.microsoft.com/office/powerpoint/2010/main" val="756588982"/>
      </p:ext>
    </p:extLst>
  </p:cSld>
  <p:clrMap bg1="lt1" tx1="dk1" bg2="lt2" tx2="dk2" accent1="accent1" accent2="accent2" accent3="accent3" accent4="accent4" accent5="accent5" accent6="accent6" hlink="hlink" folHlink="folHlink"/>
  <p:notesStyle>
    <a:lvl1pPr marL="0" algn="l" defTabSz="914240" rtl="0" eaLnBrk="1" latinLnBrk="0" hangingPunct="1">
      <a:defRPr sz="2400" kern="1200">
        <a:solidFill>
          <a:schemeClr val="tx1"/>
        </a:solidFill>
        <a:latin typeface="Arial" panose="020B0604020202020204" pitchFamily="34" charset="0"/>
        <a:ea typeface="+mn-ea"/>
        <a:cs typeface="+mn-cs"/>
      </a:defRPr>
    </a:lvl1pPr>
    <a:lvl2pPr marL="457120" algn="l" defTabSz="914240" rtl="0" eaLnBrk="1" latinLnBrk="0" hangingPunct="1">
      <a:defRPr sz="2400" kern="1200">
        <a:solidFill>
          <a:schemeClr val="tx1"/>
        </a:solidFill>
        <a:latin typeface="Arial" panose="020B0604020202020204" pitchFamily="34" charset="0"/>
        <a:ea typeface="+mn-ea"/>
        <a:cs typeface="+mn-cs"/>
      </a:defRPr>
    </a:lvl2pPr>
    <a:lvl3pPr marL="914240" algn="l" defTabSz="914240" rtl="0" eaLnBrk="1" latinLnBrk="0" hangingPunct="1">
      <a:defRPr sz="2400" kern="1200">
        <a:solidFill>
          <a:schemeClr val="tx1"/>
        </a:solidFill>
        <a:latin typeface="Arial" panose="020B0604020202020204" pitchFamily="34" charset="0"/>
        <a:ea typeface="+mn-ea"/>
        <a:cs typeface="+mn-cs"/>
      </a:defRPr>
    </a:lvl3pPr>
    <a:lvl4pPr marL="1371360" algn="l" defTabSz="914240" rtl="0" eaLnBrk="1" latinLnBrk="0" hangingPunct="1">
      <a:defRPr sz="2400" kern="1200">
        <a:solidFill>
          <a:schemeClr val="tx1"/>
        </a:solidFill>
        <a:latin typeface="Arial" panose="020B0604020202020204" pitchFamily="34" charset="0"/>
        <a:ea typeface="+mn-ea"/>
        <a:cs typeface="+mn-cs"/>
      </a:defRPr>
    </a:lvl4pPr>
    <a:lvl5pPr marL="1828480" algn="l" defTabSz="914240" rtl="0" eaLnBrk="1" latinLnBrk="0" hangingPunct="1">
      <a:defRPr sz="2400" kern="1200">
        <a:solidFill>
          <a:schemeClr val="tx1"/>
        </a:solidFill>
        <a:latin typeface="Arial" panose="020B0604020202020204" pitchFamily="34" charset="0"/>
        <a:ea typeface="+mn-ea"/>
        <a:cs typeface="+mn-cs"/>
      </a:defRPr>
    </a:lvl5pPr>
    <a:lvl6pPr marL="2285600" algn="l" defTabSz="914240" rtl="0" eaLnBrk="1" latinLnBrk="0" hangingPunct="1">
      <a:defRPr sz="1200" kern="1200">
        <a:solidFill>
          <a:schemeClr val="tx1"/>
        </a:solidFill>
        <a:latin typeface="+mn-lt"/>
        <a:ea typeface="+mn-ea"/>
        <a:cs typeface="+mn-cs"/>
      </a:defRPr>
    </a:lvl6pPr>
    <a:lvl7pPr marL="2742720" algn="l" defTabSz="914240" rtl="0" eaLnBrk="1" latinLnBrk="0" hangingPunct="1">
      <a:defRPr sz="1200" kern="1200">
        <a:solidFill>
          <a:schemeClr val="tx1"/>
        </a:solidFill>
        <a:latin typeface="+mn-lt"/>
        <a:ea typeface="+mn-ea"/>
        <a:cs typeface="+mn-cs"/>
      </a:defRPr>
    </a:lvl7pPr>
    <a:lvl8pPr marL="3199840" algn="l" defTabSz="914240" rtl="0" eaLnBrk="1" latinLnBrk="0" hangingPunct="1">
      <a:defRPr sz="1200" kern="1200">
        <a:solidFill>
          <a:schemeClr val="tx1"/>
        </a:solidFill>
        <a:latin typeface="+mn-lt"/>
        <a:ea typeface="+mn-ea"/>
        <a:cs typeface="+mn-cs"/>
      </a:defRPr>
    </a:lvl8pPr>
    <a:lvl9pPr marL="3656960" algn="l" defTabSz="91424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218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FCFFD-459B-4F74-BD48-8157E1337D42}" type="slidenum">
              <a:rPr lang="en-US" smtClean="0"/>
              <a:pPr/>
              <a:t>4</a:t>
            </a:fld>
            <a:endParaRPr lang="en-US" dirty="0"/>
          </a:p>
        </p:txBody>
      </p:sp>
    </p:spTree>
    <p:extLst>
      <p:ext uri="{BB962C8B-B14F-4D97-AF65-F5344CB8AC3E}">
        <p14:creationId xmlns:p14="http://schemas.microsoft.com/office/powerpoint/2010/main" val="18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FCFFD-459B-4F74-BD48-8157E1337D42}" type="slidenum">
              <a:rPr lang="en-US" smtClean="0"/>
              <a:pPr/>
              <a:t>5</a:t>
            </a:fld>
            <a:endParaRPr lang="en-US" dirty="0"/>
          </a:p>
        </p:txBody>
      </p:sp>
    </p:spTree>
    <p:extLst>
      <p:ext uri="{BB962C8B-B14F-4D97-AF65-F5344CB8AC3E}">
        <p14:creationId xmlns:p14="http://schemas.microsoft.com/office/powerpoint/2010/main" val="1223544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FCFFD-459B-4F74-BD48-8157E1337D42}" type="slidenum">
              <a:rPr lang="en-US" smtClean="0"/>
              <a:pPr/>
              <a:t>6</a:t>
            </a:fld>
            <a:endParaRPr lang="en-US" dirty="0"/>
          </a:p>
        </p:txBody>
      </p:sp>
    </p:spTree>
    <p:extLst>
      <p:ext uri="{BB962C8B-B14F-4D97-AF65-F5344CB8AC3E}">
        <p14:creationId xmlns:p14="http://schemas.microsoft.com/office/powerpoint/2010/main" val="363309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Full Image">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2533A7E-7141-40FD-84B0-73C8C10557DA}"/>
              </a:ext>
            </a:extLst>
          </p:cNvPr>
          <p:cNvPicPr>
            <a:picLocks noChangeAspect="1"/>
          </p:cNvPicPr>
          <p:nvPr userDrawn="1"/>
        </p:nvPicPr>
        <p:blipFill rotWithShape="1">
          <a:blip r:embed="rId2"/>
          <a:srcRect t="1565" b="13906"/>
          <a:stretch/>
        </p:blipFill>
        <p:spPr>
          <a:xfrm>
            <a:off x="0" y="0"/>
            <a:ext cx="12188825" cy="6858000"/>
          </a:xfrm>
          <a:prstGeom prst="rect">
            <a:avLst/>
          </a:prstGeom>
        </p:spPr>
      </p:pic>
      <p:sp>
        <p:nvSpPr>
          <p:cNvPr id="2" name="Title 1"/>
          <p:cNvSpPr>
            <a:spLocks noGrp="1"/>
          </p:cNvSpPr>
          <p:nvPr>
            <p:ph type="ctrTitle" hasCustomPrompt="1"/>
          </p:nvPr>
        </p:nvSpPr>
        <p:spPr>
          <a:xfrm>
            <a:off x="3193561" y="53361"/>
            <a:ext cx="8836324" cy="1372183"/>
          </a:xfrm>
          <a:prstGeom prst="rect">
            <a:avLst/>
          </a:prstGeom>
        </p:spPr>
        <p:txBody>
          <a:bodyPr lIns="0" tIns="0" rIns="0" bIns="0" anchor="b">
            <a:noAutofit/>
          </a:bodyPr>
          <a:lstStyle>
            <a:lvl1pPr marL="0" algn="l" defTabSz="514350" rtl="0" eaLnBrk="1" latinLnBrk="0" hangingPunct="1">
              <a:lnSpc>
                <a:spcPct val="100000"/>
              </a:lnSpc>
              <a:spcBef>
                <a:spcPct val="0"/>
              </a:spcBef>
              <a:buNone/>
              <a:defRPr lang="en-US" sz="6000" b="1" kern="1200" dirty="0">
                <a:solidFill>
                  <a:schemeClr val="accent2"/>
                </a:solidFill>
                <a:latin typeface="Arial" panose="020B0604020202020204" pitchFamily="34" charset="0"/>
                <a:ea typeface="+mj-ea"/>
                <a:cs typeface="Arial" panose="020B0604020202020204" pitchFamily="34" charset="0"/>
              </a:defRPr>
            </a:lvl1pPr>
          </a:lstStyle>
          <a:p>
            <a:r>
              <a:rPr lang="en-US"/>
              <a:t>Click to add title</a:t>
            </a:r>
          </a:p>
        </p:txBody>
      </p:sp>
      <p:sp>
        <p:nvSpPr>
          <p:cNvPr id="3" name="Subtitle 2"/>
          <p:cNvSpPr>
            <a:spLocks noGrp="1"/>
          </p:cNvSpPr>
          <p:nvPr>
            <p:ph type="subTitle" idx="1" hasCustomPrompt="1"/>
          </p:nvPr>
        </p:nvSpPr>
        <p:spPr>
          <a:xfrm>
            <a:off x="3199572" y="1425544"/>
            <a:ext cx="8850745" cy="364759"/>
          </a:xfrm>
          <a:prstGeom prst="rect">
            <a:avLst/>
          </a:prstGeom>
        </p:spPr>
        <p:txBody>
          <a:bodyPr lIns="0" tIns="0" rIns="0" bIns="0" anchor="ctr">
            <a:noAutofit/>
          </a:bodyPr>
          <a:lstStyle>
            <a:lvl1pPr marL="0" indent="0" algn="l">
              <a:buNone/>
              <a:defRPr lang="en-US" sz="3000" b="1" kern="1200">
                <a:solidFill>
                  <a:schemeClr val="bg1"/>
                </a:solidFill>
                <a:latin typeface="+mj-lt"/>
                <a:ea typeface="+mj-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text</a:t>
            </a:r>
          </a:p>
        </p:txBody>
      </p:sp>
      <p:cxnSp>
        <p:nvCxnSpPr>
          <p:cNvPr id="16" name="Straight Connector 15">
            <a:extLst>
              <a:ext uri="{FF2B5EF4-FFF2-40B4-BE49-F238E27FC236}">
                <a16:creationId xmlns:a16="http://schemas.microsoft.com/office/drawing/2014/main" id="{5061144D-925C-6649-8B8D-0BA5AE873666}"/>
              </a:ext>
            </a:extLst>
          </p:cNvPr>
          <p:cNvCxnSpPr/>
          <p:nvPr/>
        </p:nvCxnSpPr>
        <p:spPr>
          <a:xfrm>
            <a:off x="3034620" y="593836"/>
            <a:ext cx="0" cy="134004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6712192-53DA-48FB-9950-2E7E11EE9944}"/>
              </a:ext>
            </a:extLst>
          </p:cNvPr>
          <p:cNvPicPr>
            <a:picLocks noChangeAspect="1"/>
          </p:cNvPicPr>
          <p:nvPr userDrawn="1"/>
        </p:nvPicPr>
        <p:blipFill>
          <a:blip r:embed="rId3"/>
          <a:stretch>
            <a:fillRect/>
          </a:stretch>
        </p:blipFill>
        <p:spPr>
          <a:xfrm>
            <a:off x="138508" y="413328"/>
            <a:ext cx="2785532" cy="1519381"/>
          </a:xfrm>
          <a:prstGeom prst="rect">
            <a:avLst/>
          </a:prstGeom>
        </p:spPr>
      </p:pic>
    </p:spTree>
    <p:extLst>
      <p:ext uri="{BB962C8B-B14F-4D97-AF65-F5344CB8AC3E}">
        <p14:creationId xmlns:p14="http://schemas.microsoft.com/office/powerpoint/2010/main" val="39136715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or Call Out">
    <p:bg>
      <p:bgPr>
        <a:solidFill>
          <a:srgbClr val="354CA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6D37BDF-C5DE-9AAF-F65C-04A066C33831}"/>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3" name="Title 1">
            <a:extLst>
              <a:ext uri="{FF2B5EF4-FFF2-40B4-BE49-F238E27FC236}">
                <a16:creationId xmlns:a16="http://schemas.microsoft.com/office/drawing/2014/main" id="{391941E6-B11E-2FB1-14A7-2F2B7406C1CA}"/>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5" name="Picture 4">
            <a:extLst>
              <a:ext uri="{FF2B5EF4-FFF2-40B4-BE49-F238E27FC236}">
                <a16:creationId xmlns:a16="http://schemas.microsoft.com/office/drawing/2014/main" id="{D100C7A3-00B8-DE41-F78E-94C96A1FC727}"/>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30648933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Slide Half Image 3">
    <p:bg>
      <p:bgPr>
        <a:solidFill>
          <a:schemeClr val="accent3"/>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F29D4548-C5A2-608B-E2F1-E6305FFF15BF}"/>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3" name="Title 1">
            <a:extLst>
              <a:ext uri="{FF2B5EF4-FFF2-40B4-BE49-F238E27FC236}">
                <a16:creationId xmlns:a16="http://schemas.microsoft.com/office/drawing/2014/main" id="{0A959A92-A16F-9FA6-EA4C-DD642BE482AD}"/>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5" name="Picture 4">
            <a:extLst>
              <a:ext uri="{FF2B5EF4-FFF2-40B4-BE49-F238E27FC236}">
                <a16:creationId xmlns:a16="http://schemas.microsoft.com/office/drawing/2014/main" id="{EBD89E60-7830-51EA-88E4-25DE15230778}"/>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562078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p15:clr>
            <a:srgbClr val="FBAE40"/>
          </p15:clr>
        </p15:guide>
        <p15:guide id="2" pos="4703">
          <p15:clr>
            <a:srgbClr val="FBAE40"/>
          </p15:clr>
        </p15:guide>
        <p15:guide id="3" pos="571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normAutofit/>
          </a:bodyPr>
          <a:lstStyle>
            <a:lvl1pPr>
              <a:defRPr sz="2000" b="1">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270644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92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Right Half">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0464" y="960583"/>
            <a:ext cx="5119307" cy="5122717"/>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6457175" y="256642"/>
            <a:ext cx="5071852" cy="411757"/>
          </a:xfrm>
        </p:spPr>
        <p:txBody>
          <a:bodyPr/>
          <a:lstStyle>
            <a:lvl1pPr>
              <a:defRPr sz="2000" b="1">
                <a:latin typeface="Georgia" panose="02040502050405020303" pitchFamily="18"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0684DAE3-1891-054F-8B7F-CF901DD56EFF}"/>
              </a:ext>
            </a:extLst>
          </p:cNvPr>
          <p:cNvCxnSpPr>
            <a:cxnSpLocks/>
          </p:cNvCxnSpPr>
          <p:nvPr/>
        </p:nvCxnSpPr>
        <p:spPr>
          <a:xfrm>
            <a:off x="6457175" y="671267"/>
            <a:ext cx="5071852"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pic>
        <p:nvPicPr>
          <p:cNvPr id="49" name="Picture 48">
            <a:extLst>
              <a:ext uri="{FF2B5EF4-FFF2-40B4-BE49-F238E27FC236}">
                <a16:creationId xmlns:a16="http://schemas.microsoft.com/office/drawing/2014/main" id="{A5198D73-67C3-4690-887C-03DAFFD5D86A}"/>
              </a:ext>
            </a:extLst>
          </p:cNvPr>
          <p:cNvPicPr>
            <a:picLocks noChangeAspect="1"/>
          </p:cNvPicPr>
          <p:nvPr userDrawn="1"/>
        </p:nvPicPr>
        <p:blipFill>
          <a:blip r:embed="rId2"/>
          <a:stretch>
            <a:fillRect/>
          </a:stretch>
        </p:blipFill>
        <p:spPr>
          <a:xfrm>
            <a:off x="10610612" y="5995845"/>
            <a:ext cx="1509121" cy="823158"/>
          </a:xfrm>
          <a:prstGeom prst="rect">
            <a:avLst/>
          </a:prstGeom>
        </p:spPr>
      </p:pic>
      <p:sp>
        <p:nvSpPr>
          <p:cNvPr id="5" name="Content Placeholder 4">
            <a:extLst>
              <a:ext uri="{FF2B5EF4-FFF2-40B4-BE49-F238E27FC236}">
                <a16:creationId xmlns:a16="http://schemas.microsoft.com/office/drawing/2014/main" id="{B0901A58-5E8E-FA38-B7DF-C5905CF2C73E}"/>
              </a:ext>
            </a:extLst>
          </p:cNvPr>
          <p:cNvSpPr>
            <a:spLocks noGrp="1"/>
          </p:cNvSpPr>
          <p:nvPr>
            <p:ph sz="quarter" idx="10"/>
          </p:nvPr>
        </p:nvSpPr>
        <p:spPr>
          <a:xfrm>
            <a:off x="0" y="0"/>
            <a:ext cx="60944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4321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92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eft Half">
    <p:spTree>
      <p:nvGrpSpPr>
        <p:cNvPr id="1" name=""/>
        <p:cNvGrpSpPr/>
        <p:nvPr/>
      </p:nvGrpSpPr>
      <p:grpSpPr>
        <a:xfrm>
          <a:off x="0" y="0"/>
          <a:ext cx="0" cy="0"/>
          <a:chOff x="0" y="0"/>
          <a:chExt cx="0" cy="0"/>
        </a:xfrm>
      </p:grpSpPr>
      <p:sp>
        <p:nvSpPr>
          <p:cNvPr id="3" name="Content Placeholder 2"/>
          <p:cNvSpPr>
            <a:spLocks noGrp="1"/>
          </p:cNvSpPr>
          <p:nvPr>
            <p:ph idx="1"/>
          </p:nvPr>
        </p:nvSpPr>
        <p:spPr>
          <a:xfrm>
            <a:off x="704855" y="960583"/>
            <a:ext cx="5119307" cy="5135415"/>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557639" y="256642"/>
            <a:ext cx="5071852" cy="411757"/>
          </a:xfrm>
        </p:spPr>
        <p:txBody>
          <a:bodyPr/>
          <a:lstStyle>
            <a:lvl1pPr>
              <a:defRPr sz="2000" b="1">
                <a:latin typeface="Georgia" panose="02040502050405020303" pitchFamily="18"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0684DAE3-1891-054F-8B7F-CF901DD56EFF}"/>
              </a:ext>
            </a:extLst>
          </p:cNvPr>
          <p:cNvCxnSpPr>
            <a:cxnSpLocks/>
          </p:cNvCxnSpPr>
          <p:nvPr/>
        </p:nvCxnSpPr>
        <p:spPr>
          <a:xfrm>
            <a:off x="585304" y="671267"/>
            <a:ext cx="5071852"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684DAE3-1891-054F-8B7F-CF901DD56EFF}"/>
              </a:ext>
            </a:extLst>
          </p:cNvPr>
          <p:cNvCxnSpPr>
            <a:cxnSpLocks/>
          </p:cNvCxnSpPr>
          <p:nvPr/>
        </p:nvCxnSpPr>
        <p:spPr>
          <a:xfrm>
            <a:off x="559084" y="671267"/>
            <a:ext cx="5073598"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pic>
        <p:nvPicPr>
          <p:cNvPr id="50" name="Picture 49">
            <a:extLst>
              <a:ext uri="{FF2B5EF4-FFF2-40B4-BE49-F238E27FC236}">
                <a16:creationId xmlns:a16="http://schemas.microsoft.com/office/drawing/2014/main" id="{176E2A2E-DF8F-4304-9C73-3D5112467A3D}"/>
              </a:ext>
            </a:extLst>
          </p:cNvPr>
          <p:cNvPicPr>
            <a:picLocks noChangeAspect="1"/>
          </p:cNvPicPr>
          <p:nvPr userDrawn="1"/>
        </p:nvPicPr>
        <p:blipFill>
          <a:blip r:embed="rId2"/>
          <a:stretch>
            <a:fillRect/>
          </a:stretch>
        </p:blipFill>
        <p:spPr>
          <a:xfrm>
            <a:off x="120412" y="5995845"/>
            <a:ext cx="1509121" cy="823158"/>
          </a:xfrm>
          <a:prstGeom prst="rect">
            <a:avLst/>
          </a:prstGeom>
        </p:spPr>
      </p:pic>
      <p:sp>
        <p:nvSpPr>
          <p:cNvPr id="2" name="Content Placeholder 4">
            <a:extLst>
              <a:ext uri="{FF2B5EF4-FFF2-40B4-BE49-F238E27FC236}">
                <a16:creationId xmlns:a16="http://schemas.microsoft.com/office/drawing/2014/main" id="{FD049AC0-74B7-029C-8825-BD3B550D778A}"/>
              </a:ext>
            </a:extLst>
          </p:cNvPr>
          <p:cNvSpPr>
            <a:spLocks noGrp="1"/>
          </p:cNvSpPr>
          <p:nvPr>
            <p:ph sz="quarter" idx="10"/>
          </p:nvPr>
        </p:nvSpPr>
        <p:spPr>
          <a:xfrm>
            <a:off x="6408605" y="0"/>
            <a:ext cx="5780220" cy="68579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35303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92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ue Title and Content">
    <p:bg>
      <p:bgPr>
        <a:solidFill>
          <a:schemeClr val="accent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000" b="1">
                <a:solidFill>
                  <a:schemeClr val="bg1"/>
                </a:solidFill>
                <a:latin typeface="Georgia" panose="02040502050405020303" pitchFamily="18" charset="0"/>
              </a:defRPr>
            </a:lvl1pPr>
          </a:lstStyle>
          <a:p>
            <a:r>
              <a:rPr lang="en-US"/>
              <a:t>Click to edit Master title style</a:t>
            </a:r>
          </a:p>
        </p:txBody>
      </p:sp>
      <p:cxnSp>
        <p:nvCxnSpPr>
          <p:cNvPr id="5" name="Straight Connector 4">
            <a:extLst>
              <a:ext uri="{FF2B5EF4-FFF2-40B4-BE49-F238E27FC236}">
                <a16:creationId xmlns:a16="http://schemas.microsoft.com/office/drawing/2014/main" id="{0684DAE3-1891-054F-8B7F-CF901DD56EFF}"/>
              </a:ext>
            </a:extLst>
          </p:cNvPr>
          <p:cNvCxnSpPr>
            <a:cxnSpLocks/>
          </p:cNvCxnSpPr>
          <p:nvPr/>
        </p:nvCxnSpPr>
        <p:spPr>
          <a:xfrm>
            <a:off x="571355" y="671267"/>
            <a:ext cx="10969941"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6" name="Content Placeholder 2"/>
          <p:cNvSpPr>
            <a:spLocks noGrp="1"/>
          </p:cNvSpPr>
          <p:nvPr>
            <p:ph idx="10"/>
          </p:nvPr>
        </p:nvSpPr>
        <p:spPr>
          <a:xfrm>
            <a:off x="837983" y="960583"/>
            <a:ext cx="10512862" cy="5089236"/>
          </a:xfrm>
          <a:prstGeom prst="rect">
            <a:avLst/>
          </a:prstGeom>
        </p:spPr>
        <p:txBody>
          <a:bodyPr anchor="ctr"/>
          <a:lstStyle>
            <a:lvl1pPr>
              <a:spcAft>
                <a:spcPts val="1200"/>
              </a:spcAft>
              <a:defRPr>
                <a:solidFill>
                  <a:schemeClr val="bg1"/>
                </a:solidFill>
              </a:defRPr>
            </a:lvl1pPr>
            <a:lvl2pPr>
              <a:spcAft>
                <a:spcPts val="1200"/>
              </a:spcAft>
              <a:defRPr>
                <a:solidFill>
                  <a:schemeClr val="bg1"/>
                </a:solidFill>
              </a:defRPr>
            </a:lvl2pPr>
            <a:lvl3pPr>
              <a:spcAft>
                <a:spcPts val="1200"/>
              </a:spcAft>
              <a:defRPr>
                <a:solidFill>
                  <a:schemeClr val="bg1"/>
                </a:solidFill>
              </a:defRPr>
            </a:lvl3pPr>
            <a:lvl4pPr>
              <a:spcAft>
                <a:spcPts val="1200"/>
              </a:spcAft>
              <a:defRPr>
                <a:solidFill>
                  <a:schemeClr val="bg1"/>
                </a:solidFill>
              </a:defRPr>
            </a:lvl4pPr>
            <a:lvl5pPr>
              <a:spcAft>
                <a:spcPts val="1200"/>
              </a:spcAf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6635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Red Title and Content">
    <p:bg>
      <p:bgPr>
        <a:solidFill>
          <a:srgbClr val="CC0035"/>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59084" y="256642"/>
            <a:ext cx="10969944" cy="411757"/>
          </a:xfrm>
        </p:spPr>
        <p:txBody>
          <a:bodyPr/>
          <a:lstStyle>
            <a:lvl1pPr>
              <a:defRPr sz="2000" b="1">
                <a:solidFill>
                  <a:schemeClr val="bg1"/>
                </a:solidFill>
                <a:latin typeface="Georgia" panose="02040502050405020303" pitchFamily="18"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684DAE3-1891-054F-8B7F-CF901DD56EFF}"/>
              </a:ext>
            </a:extLst>
          </p:cNvPr>
          <p:cNvCxnSpPr>
            <a:cxnSpLocks/>
          </p:cNvCxnSpPr>
          <p:nvPr/>
        </p:nvCxnSpPr>
        <p:spPr>
          <a:xfrm>
            <a:off x="559084" y="671267"/>
            <a:ext cx="1096994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5"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solidFill>
                  <a:schemeClr val="bg1"/>
                </a:solidFill>
              </a:defRPr>
            </a:lvl1pPr>
            <a:lvl2pPr>
              <a:spcAft>
                <a:spcPts val="1200"/>
              </a:spcAft>
              <a:defRPr>
                <a:solidFill>
                  <a:schemeClr val="bg1"/>
                </a:solidFill>
              </a:defRPr>
            </a:lvl2pPr>
            <a:lvl3pPr>
              <a:spcAft>
                <a:spcPts val="1200"/>
              </a:spcAft>
              <a:defRPr>
                <a:solidFill>
                  <a:schemeClr val="bg1"/>
                </a:solidFill>
              </a:defRPr>
            </a:lvl3pPr>
            <a:lvl4pPr>
              <a:spcAft>
                <a:spcPts val="1200"/>
              </a:spcAft>
              <a:defRPr>
                <a:solidFill>
                  <a:schemeClr val="bg1"/>
                </a:solidFill>
              </a:defRPr>
            </a:lvl4pPr>
            <a:lvl5pPr>
              <a:spcAft>
                <a:spcPts val="1200"/>
              </a:spcAf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1359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Yellow Title and Content">
    <p:bg>
      <p:bgPr>
        <a:solidFill>
          <a:schemeClr val="accent4"/>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000" b="1">
                <a:solidFill>
                  <a:schemeClr val="tx1"/>
                </a:solidFill>
                <a:latin typeface="Georgia" panose="02040502050405020303" pitchFamily="18" charset="0"/>
              </a:defRPr>
            </a:lvl1pPr>
          </a:lstStyle>
          <a:p>
            <a:r>
              <a:rPr lang="en-US"/>
              <a:t>Click to edit Master title style</a:t>
            </a:r>
          </a:p>
        </p:txBody>
      </p:sp>
      <p:sp>
        <p:nvSpPr>
          <p:cNvPr id="6"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solidFill>
                  <a:schemeClr val="tx1"/>
                </a:solidFill>
              </a:defRPr>
            </a:lvl1pPr>
            <a:lvl2pPr>
              <a:spcAft>
                <a:spcPts val="1200"/>
              </a:spcAft>
              <a:defRPr>
                <a:solidFill>
                  <a:schemeClr val="tx1"/>
                </a:solidFill>
              </a:defRPr>
            </a:lvl2pPr>
            <a:lvl3pPr>
              <a:spcAft>
                <a:spcPts val="1200"/>
              </a:spcAft>
              <a:defRPr>
                <a:solidFill>
                  <a:schemeClr val="tx1"/>
                </a:solidFill>
              </a:defRPr>
            </a:lvl3pPr>
            <a:lvl4pPr>
              <a:spcAft>
                <a:spcPts val="1200"/>
              </a:spcAft>
              <a:defRPr>
                <a:solidFill>
                  <a:schemeClr val="tx1"/>
                </a:solidFill>
              </a:defRPr>
            </a:lvl4pPr>
            <a:lvl5pPr>
              <a:spcAft>
                <a:spcPts val="12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0683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l Title and Content">
    <p:bg>
      <p:bgPr>
        <a:solidFill>
          <a:srgbClr val="59C3C3"/>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000" b="1">
                <a:latin typeface="Georgia" panose="02040502050405020303" pitchFamily="18"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684DAE3-1891-054F-8B7F-CF901DD56EFF}"/>
              </a:ext>
            </a:extLst>
          </p:cNvPr>
          <p:cNvCxnSpPr>
            <a:cxnSpLocks/>
          </p:cNvCxnSpPr>
          <p:nvPr/>
        </p:nvCxnSpPr>
        <p:spPr>
          <a:xfrm>
            <a:off x="584049" y="671267"/>
            <a:ext cx="10982638"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sp>
        <p:nvSpPr>
          <p:cNvPr id="5" name="Content Placeholder 2"/>
          <p:cNvSpPr>
            <a:spLocks noGrp="1"/>
          </p:cNvSpPr>
          <p:nvPr>
            <p:ph idx="1"/>
          </p:nvPr>
        </p:nvSpPr>
        <p:spPr>
          <a:xfrm>
            <a:off x="837983" y="960583"/>
            <a:ext cx="10512862" cy="5089236"/>
          </a:xfrm>
          <a:prstGeom prst="rect">
            <a:avLst/>
          </a:prstGeom>
        </p:spPr>
        <p:txBody>
          <a:bodyPr anchor="ctr"/>
          <a:lstStyle>
            <a:lvl1pPr>
              <a:spcAft>
                <a:spcPts val="1200"/>
              </a:spcAft>
              <a:defRPr>
                <a:solidFill>
                  <a:schemeClr val="tx1"/>
                </a:solidFill>
              </a:defRPr>
            </a:lvl1pPr>
            <a:lvl2pPr>
              <a:spcAft>
                <a:spcPts val="1200"/>
              </a:spcAft>
              <a:defRPr>
                <a:solidFill>
                  <a:schemeClr val="tx1"/>
                </a:solidFill>
              </a:defRPr>
            </a:lvl2pPr>
            <a:lvl3pPr>
              <a:spcAft>
                <a:spcPts val="1200"/>
              </a:spcAft>
              <a:defRPr>
                <a:solidFill>
                  <a:schemeClr val="tx1"/>
                </a:solidFill>
              </a:defRPr>
            </a:lvl3pPr>
            <a:lvl4pPr>
              <a:spcAft>
                <a:spcPts val="1200"/>
              </a:spcAft>
              <a:defRPr>
                <a:solidFill>
                  <a:schemeClr val="tx1"/>
                </a:solidFill>
              </a:defRPr>
            </a:lvl4pPr>
            <a:lvl5pPr>
              <a:spcAft>
                <a:spcPts val="12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2079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b="1">
                <a:latin typeface="Georgia" panose="02040502050405020303" pitchFamily="18" charset="0"/>
              </a:defRPr>
            </a:lvl1pPr>
          </a:lstStyle>
          <a:p>
            <a:r>
              <a:rPr lang="en-US"/>
              <a:t>Click to edit Master title style</a:t>
            </a:r>
          </a:p>
        </p:txBody>
      </p:sp>
      <p:sp>
        <p:nvSpPr>
          <p:cNvPr id="11" name="Content Placeholder 2"/>
          <p:cNvSpPr>
            <a:spLocks noGrp="1"/>
          </p:cNvSpPr>
          <p:nvPr>
            <p:ph idx="1"/>
          </p:nvPr>
        </p:nvSpPr>
        <p:spPr>
          <a:xfrm>
            <a:off x="837982" y="960583"/>
            <a:ext cx="5120640" cy="5120640"/>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0"/>
          </p:nvPr>
        </p:nvSpPr>
        <p:spPr>
          <a:xfrm>
            <a:off x="6267232" y="960583"/>
            <a:ext cx="5120640" cy="5120640"/>
          </a:xfrm>
          <a:prstGeom prst="rect">
            <a:avLst/>
          </a:prstGeom>
        </p:spPr>
        <p:txBody>
          <a:bodyPr anchor="ct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3302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Full Image">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103B22-BA43-4247-9913-1DF23FCAE323}"/>
              </a:ext>
            </a:extLst>
          </p:cNvPr>
          <p:cNvPicPr>
            <a:picLocks noChangeAspect="1"/>
          </p:cNvPicPr>
          <p:nvPr userDrawn="1"/>
        </p:nvPicPr>
        <p:blipFill rotWithShape="1">
          <a:blip r:embed="rId2"/>
          <a:srcRect t="-254" b="15603"/>
          <a:stretch/>
        </p:blipFill>
        <p:spPr>
          <a:xfrm>
            <a:off x="0" y="-20671"/>
            <a:ext cx="12188825" cy="6878670"/>
          </a:xfrm>
          <a:prstGeom prst="rect">
            <a:avLst/>
          </a:prstGeom>
        </p:spPr>
      </p:pic>
      <p:sp>
        <p:nvSpPr>
          <p:cNvPr id="15" name="Rectangle 14"/>
          <p:cNvSpPr/>
          <p:nvPr/>
        </p:nvSpPr>
        <p:spPr>
          <a:xfrm>
            <a:off x="8909538" y="1594407"/>
            <a:ext cx="221536" cy="265457"/>
          </a:xfrm>
          <a:prstGeom prst="rect">
            <a:avLst/>
          </a:prstGeom>
        </p:spPr>
        <p:txBody>
          <a:bodyPr wrap="none">
            <a:spAutoFit/>
          </a:bodyPr>
          <a:lstStyle/>
          <a:p>
            <a:r>
              <a:rPr lang="en-US" sz="1125" dirty="0">
                <a:solidFill>
                  <a:schemeClr val="bg1"/>
                </a:solidFill>
                <a:latin typeface="Arial" panose="020B0604020202020204" pitchFamily="34" charset="0"/>
                <a:cs typeface="Arial" panose="020B0604020202020204" pitchFamily="34" charset="0"/>
              </a:rPr>
              <a:t>|</a:t>
            </a:r>
            <a:endParaRPr lang="en-US" sz="1125" dirty="0">
              <a:solidFill>
                <a:schemeClr val="bg1"/>
              </a:solidFill>
            </a:endParaRPr>
          </a:p>
        </p:txBody>
      </p:sp>
      <p:sp>
        <p:nvSpPr>
          <p:cNvPr id="2" name="Title 1"/>
          <p:cNvSpPr>
            <a:spLocks noGrp="1"/>
          </p:cNvSpPr>
          <p:nvPr>
            <p:ph type="ctrTitle" hasCustomPrompt="1"/>
          </p:nvPr>
        </p:nvSpPr>
        <p:spPr bwMode="auto">
          <a:xfrm>
            <a:off x="498635" y="1"/>
            <a:ext cx="8836324" cy="1264831"/>
          </a:xfrm>
          <a:prstGeom prst="rect">
            <a:avLst/>
          </a:prstGeom>
        </p:spPr>
        <p:txBody>
          <a:bodyPr lIns="0" tIns="0" rIns="0" bIns="0" anchor="b">
            <a:noAutofit/>
          </a:bodyPr>
          <a:lstStyle>
            <a:lvl1pPr marL="0" algn="l" defTabSz="514350" rtl="0" eaLnBrk="1" latinLnBrk="0" hangingPunct="1">
              <a:lnSpc>
                <a:spcPct val="100000"/>
              </a:lnSpc>
              <a:spcBef>
                <a:spcPct val="0"/>
              </a:spcBef>
              <a:buNone/>
              <a:defRPr lang="en-US" sz="6000" b="1" kern="1200" dirty="0">
                <a:solidFill>
                  <a:schemeClr val="bg1"/>
                </a:solidFill>
                <a:latin typeface="Arial" panose="020B0604020202020204" pitchFamily="34" charset="0"/>
                <a:ea typeface="+mj-ea"/>
                <a:cs typeface="Arial" panose="020B0604020202020204" pitchFamily="34" charset="0"/>
              </a:defRPr>
            </a:lvl1pPr>
          </a:lstStyle>
          <a:p>
            <a:r>
              <a:rPr lang="en-US"/>
              <a:t>Click to add title</a:t>
            </a:r>
          </a:p>
        </p:txBody>
      </p:sp>
      <p:sp>
        <p:nvSpPr>
          <p:cNvPr id="3" name="Subtitle 2"/>
          <p:cNvSpPr>
            <a:spLocks noGrp="1"/>
          </p:cNvSpPr>
          <p:nvPr>
            <p:ph type="subTitle" idx="1" hasCustomPrompt="1"/>
          </p:nvPr>
        </p:nvSpPr>
        <p:spPr bwMode="auto">
          <a:xfrm>
            <a:off x="498635" y="1294843"/>
            <a:ext cx="8856938" cy="389740"/>
          </a:xfrm>
          <a:prstGeom prst="rect">
            <a:avLst/>
          </a:prstGeom>
        </p:spPr>
        <p:txBody>
          <a:bodyPr lIns="0" tIns="0" rIns="0" bIns="0" anchor="b">
            <a:noAutofit/>
          </a:bodyPr>
          <a:lstStyle>
            <a:lvl1pPr marL="0" indent="0" algn="l">
              <a:buNone/>
              <a:defRPr lang="en-US" sz="3000" b="1" kern="1200">
                <a:solidFill>
                  <a:schemeClr val="bg1"/>
                </a:solidFill>
                <a:latin typeface="Arial" panose="020B0604020202020204" pitchFamily="34" charset="0"/>
                <a:ea typeface="+mj-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text</a:t>
            </a:r>
          </a:p>
        </p:txBody>
      </p:sp>
      <p:pic>
        <p:nvPicPr>
          <p:cNvPr id="7" name="Picture 6">
            <a:extLst>
              <a:ext uri="{FF2B5EF4-FFF2-40B4-BE49-F238E27FC236}">
                <a16:creationId xmlns:a16="http://schemas.microsoft.com/office/drawing/2014/main" id="{C5BED46D-3BFA-47EA-8A83-FEE71994A194}"/>
              </a:ext>
            </a:extLst>
          </p:cNvPr>
          <p:cNvPicPr>
            <a:picLocks noChangeAspect="1"/>
          </p:cNvPicPr>
          <p:nvPr userDrawn="1"/>
        </p:nvPicPr>
        <p:blipFill>
          <a:blip r:embed="rId3"/>
          <a:stretch>
            <a:fillRect/>
          </a:stretch>
        </p:blipFill>
        <p:spPr>
          <a:xfrm>
            <a:off x="7931210" y="830043"/>
            <a:ext cx="3808850" cy="313011"/>
          </a:xfrm>
          <a:prstGeom prst="rect">
            <a:avLst/>
          </a:prstGeom>
        </p:spPr>
      </p:pic>
    </p:spTree>
    <p:extLst>
      <p:ext uri="{BB962C8B-B14F-4D97-AF65-F5344CB8AC3E}">
        <p14:creationId xmlns:p14="http://schemas.microsoft.com/office/powerpoint/2010/main" val="12300931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normAutofit/>
          </a:bodyPr>
          <a:lstStyle>
            <a:lvl1pPr>
              <a:defRPr sz="2000" b="1" cap="none">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41727179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1066" userDrawn="1">
          <p15:clr>
            <a:srgbClr val="FBAE40"/>
          </p15:clr>
        </p15:guide>
        <p15:guide id="2" orient="horz" pos="153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829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Photo with Title/Subtitle/Content">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81547A-F90A-45BD-A600-2EBD37E62AA4}"/>
              </a:ext>
            </a:extLst>
          </p:cNvPr>
          <p:cNvPicPr>
            <a:picLocks noChangeAspect="1"/>
          </p:cNvPicPr>
          <p:nvPr userDrawn="1"/>
        </p:nvPicPr>
        <p:blipFill rotWithShape="1">
          <a:blip r:embed="rId2"/>
          <a:srcRect b="15603"/>
          <a:stretch/>
        </p:blipFill>
        <p:spPr>
          <a:xfrm>
            <a:off x="-1" y="-1"/>
            <a:ext cx="12188825" cy="6858001"/>
          </a:xfrm>
          <a:prstGeom prst="rect">
            <a:avLst/>
          </a:prstGeom>
        </p:spPr>
      </p:pic>
      <p:cxnSp>
        <p:nvCxnSpPr>
          <p:cNvPr id="7" name="Straight Connector 6">
            <a:extLst>
              <a:ext uri="{FF2B5EF4-FFF2-40B4-BE49-F238E27FC236}">
                <a16:creationId xmlns:a16="http://schemas.microsoft.com/office/drawing/2014/main" id="{79C6FE92-E738-A94C-9AF4-F919BA9C0DF8}"/>
              </a:ext>
            </a:extLst>
          </p:cNvPr>
          <p:cNvCxnSpPr>
            <a:cxnSpLocks/>
          </p:cNvCxnSpPr>
          <p:nvPr/>
        </p:nvCxnSpPr>
        <p:spPr>
          <a:xfrm>
            <a:off x="672980" y="2739743"/>
            <a:ext cx="86834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2" name="Text Placeholder 11"/>
          <p:cNvSpPr>
            <a:spLocks noGrp="1"/>
          </p:cNvSpPr>
          <p:nvPr>
            <p:ph type="body" sz="quarter" idx="10" hasCustomPrompt="1"/>
          </p:nvPr>
        </p:nvSpPr>
        <p:spPr>
          <a:xfrm>
            <a:off x="561832" y="419102"/>
            <a:ext cx="8224283" cy="1968500"/>
          </a:xfrm>
          <a:prstGeom prst="rect">
            <a:avLst/>
          </a:prstGeom>
        </p:spPr>
        <p:txBody>
          <a:bodyPr anchor="b">
            <a:normAutofit/>
          </a:bodyPr>
          <a:lstStyle>
            <a:lvl1pPr marL="0" indent="0">
              <a:buNone/>
              <a:defRPr sz="5000" b="1">
                <a:solidFill>
                  <a:schemeClr val="tx1"/>
                </a:solidFill>
                <a:latin typeface="Georgia" panose="02040502050405020303" pitchFamily="18" charset="0"/>
              </a:defRPr>
            </a:lvl1pPr>
            <a:lvl5pPr>
              <a:defRPr/>
            </a:lvl5pPr>
          </a:lstStyle>
          <a:p>
            <a:pPr lvl="0"/>
            <a:r>
              <a:rPr lang="en-US"/>
              <a:t>Enter short </a:t>
            </a:r>
            <a:br>
              <a:rPr lang="en-US"/>
            </a:br>
            <a:r>
              <a:rPr lang="en-US"/>
              <a:t>title here</a:t>
            </a:r>
          </a:p>
        </p:txBody>
      </p:sp>
      <p:sp>
        <p:nvSpPr>
          <p:cNvPr id="13" name="Text Placeholder 11"/>
          <p:cNvSpPr>
            <a:spLocks noGrp="1"/>
          </p:cNvSpPr>
          <p:nvPr>
            <p:ph type="body" sz="quarter" idx="11" hasCustomPrompt="1"/>
          </p:nvPr>
        </p:nvSpPr>
        <p:spPr>
          <a:xfrm>
            <a:off x="561832" y="3022600"/>
            <a:ext cx="8224283" cy="558800"/>
          </a:xfrm>
          <a:prstGeom prst="rect">
            <a:avLst/>
          </a:prstGeom>
        </p:spPr>
        <p:txBody>
          <a:bodyPr>
            <a:noAutofit/>
          </a:bodyPr>
          <a:lstStyle>
            <a:lvl1pPr marL="0" indent="0">
              <a:buNone/>
              <a:defRPr sz="3000" b="0" cap="all" baseline="0">
                <a:solidFill>
                  <a:schemeClr val="tx1"/>
                </a:solidFill>
              </a:defRPr>
            </a:lvl1pPr>
            <a:lvl5pPr>
              <a:defRPr/>
            </a:lvl5pPr>
          </a:lstStyle>
          <a:p>
            <a:pPr lvl="0"/>
            <a:r>
              <a:rPr lang="en-US"/>
              <a:t>ENTER SUBTITLE HERE</a:t>
            </a:r>
          </a:p>
        </p:txBody>
      </p:sp>
      <p:sp>
        <p:nvSpPr>
          <p:cNvPr id="14" name="Text Placeholder 11"/>
          <p:cNvSpPr>
            <a:spLocks noGrp="1"/>
          </p:cNvSpPr>
          <p:nvPr>
            <p:ph type="body" sz="quarter" idx="12" hasCustomPrompt="1"/>
          </p:nvPr>
        </p:nvSpPr>
        <p:spPr>
          <a:xfrm>
            <a:off x="561832" y="3581401"/>
            <a:ext cx="8224283" cy="2918931"/>
          </a:xfrm>
          <a:prstGeom prst="rect">
            <a:avLst/>
          </a:prstGeom>
        </p:spPr>
        <p:txBody>
          <a:bodyPr>
            <a:noAutofit/>
          </a:bodyPr>
          <a:lstStyle>
            <a:lvl1pPr marL="0" indent="0">
              <a:spcAft>
                <a:spcPts val="338"/>
              </a:spcAft>
              <a:buNone/>
              <a:defRPr sz="2000" b="0" i="1" cap="none" baseline="0">
                <a:solidFill>
                  <a:schemeClr val="tx1"/>
                </a:solidFill>
              </a:defRPr>
            </a:lvl1pPr>
            <a:lvl5pPr>
              <a:defRPr/>
            </a:lvl5pPr>
          </a:lstStyle>
          <a:p>
            <a:pPr lvl="0"/>
            <a:r>
              <a:rPr lang="en-US"/>
              <a:t>ENTER text here</a:t>
            </a:r>
          </a:p>
          <a:p>
            <a:pPr lvl="0"/>
            <a:r>
              <a:rPr lang="en-US"/>
              <a:t>Enter you text here</a:t>
            </a:r>
          </a:p>
        </p:txBody>
      </p:sp>
      <p:pic>
        <p:nvPicPr>
          <p:cNvPr id="100" name="Picture 99">
            <a:extLst>
              <a:ext uri="{FF2B5EF4-FFF2-40B4-BE49-F238E27FC236}">
                <a16:creationId xmlns:a16="http://schemas.microsoft.com/office/drawing/2014/main" id="{DE3D7C7D-58D1-4A25-966D-3AA4B5E42A33}"/>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3097055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hoto with Text 1">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2AA3E-1F17-4183-9994-C492EE3581DD}"/>
              </a:ext>
            </a:extLst>
          </p:cNvPr>
          <p:cNvPicPr>
            <a:picLocks noChangeAspect="1"/>
          </p:cNvPicPr>
          <p:nvPr userDrawn="1"/>
        </p:nvPicPr>
        <p:blipFill rotWithShape="1">
          <a:blip r:embed="rId2"/>
          <a:srcRect t="15603"/>
          <a:stretch/>
        </p:blipFill>
        <p:spPr>
          <a:xfrm>
            <a:off x="-1" y="1"/>
            <a:ext cx="12188825" cy="6858000"/>
          </a:xfrm>
          <a:prstGeom prst="rect">
            <a:avLst/>
          </a:prstGeom>
        </p:spPr>
      </p:pic>
      <p:sp>
        <p:nvSpPr>
          <p:cNvPr id="4" name="Text Placeholder 3"/>
          <p:cNvSpPr>
            <a:spLocks noGrp="1"/>
          </p:cNvSpPr>
          <p:nvPr>
            <p:ph type="body" sz="quarter" idx="10" hasCustomPrompt="1"/>
          </p:nvPr>
        </p:nvSpPr>
        <p:spPr>
          <a:xfrm>
            <a:off x="2198688" y="2986088"/>
            <a:ext cx="7234237" cy="695325"/>
          </a:xfrm>
          <a:solidFill>
            <a:schemeClr val="bg1"/>
          </a:solidFill>
        </p:spPr>
        <p:txBody>
          <a:bodyPr>
            <a:normAutofit/>
          </a:bodyPr>
          <a:lstStyle>
            <a:lvl1pPr marL="0" indent="0" algn="ctr">
              <a:buNone/>
              <a:defRPr sz="3000"/>
            </a:lvl1pPr>
          </a:lstStyle>
          <a:p>
            <a:pPr lvl="0"/>
            <a:r>
              <a:rPr lang="en-US"/>
              <a:t>Enter short text here</a:t>
            </a:r>
          </a:p>
        </p:txBody>
      </p:sp>
      <p:pic>
        <p:nvPicPr>
          <p:cNvPr id="48" name="Picture 47">
            <a:extLst>
              <a:ext uri="{FF2B5EF4-FFF2-40B4-BE49-F238E27FC236}">
                <a16:creationId xmlns:a16="http://schemas.microsoft.com/office/drawing/2014/main" id="{FA44BA79-B84C-479E-9F6F-56E760D5C157}"/>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16734828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6824" userDrawn="1">
          <p15:clr>
            <a:srgbClr val="FBAE40"/>
          </p15:clr>
        </p15:guide>
        <p15:guide id="2" orient="horz"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hoto with Text 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EB06F0-4D4C-40FE-A129-C1A158A0D71B}"/>
              </a:ext>
            </a:extLst>
          </p:cNvPr>
          <p:cNvPicPr>
            <a:picLocks noChangeAspect="1"/>
          </p:cNvPicPr>
          <p:nvPr userDrawn="1"/>
        </p:nvPicPr>
        <p:blipFill rotWithShape="1">
          <a:blip r:embed="rId2"/>
          <a:srcRect t="8284" b="7320"/>
          <a:stretch/>
        </p:blipFill>
        <p:spPr>
          <a:xfrm>
            <a:off x="-1" y="0"/>
            <a:ext cx="12188825" cy="6858000"/>
          </a:xfrm>
          <a:prstGeom prst="rect">
            <a:avLst/>
          </a:prstGeom>
        </p:spPr>
      </p:pic>
      <p:sp>
        <p:nvSpPr>
          <p:cNvPr id="7" name="Text Placeholder 3"/>
          <p:cNvSpPr>
            <a:spLocks noGrp="1"/>
          </p:cNvSpPr>
          <p:nvPr>
            <p:ph type="body" sz="quarter" idx="10" hasCustomPrompt="1"/>
          </p:nvPr>
        </p:nvSpPr>
        <p:spPr>
          <a:xfrm>
            <a:off x="2198688" y="2986088"/>
            <a:ext cx="7234237" cy="695325"/>
          </a:xfrm>
          <a:solidFill>
            <a:schemeClr val="bg2"/>
          </a:solidFill>
        </p:spPr>
        <p:txBody>
          <a:bodyPr>
            <a:normAutofit/>
          </a:bodyPr>
          <a:lstStyle>
            <a:lvl1pPr marL="0" indent="0" algn="ctr">
              <a:buNone/>
              <a:defRPr sz="3000"/>
            </a:lvl1pPr>
          </a:lstStyle>
          <a:p>
            <a:pPr lvl="0"/>
            <a:r>
              <a:rPr lang="en-US"/>
              <a:t>Enter short text here</a:t>
            </a:r>
          </a:p>
        </p:txBody>
      </p:sp>
      <p:pic>
        <p:nvPicPr>
          <p:cNvPr id="95" name="Picture 94">
            <a:extLst>
              <a:ext uri="{FF2B5EF4-FFF2-40B4-BE49-F238E27FC236}">
                <a16:creationId xmlns:a16="http://schemas.microsoft.com/office/drawing/2014/main" id="{C568666D-266F-4FD5-BA9C-79C854A307AF}"/>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20163084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6824" userDrawn="1">
          <p15:clr>
            <a:srgbClr val="FBAE40"/>
          </p15:clr>
        </p15:guide>
        <p15:guide id="2" orient="horz"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hoto with Text 3">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2E6E7F-1CDC-4618-A90F-831B7911B1F7}"/>
              </a:ext>
            </a:extLst>
          </p:cNvPr>
          <p:cNvPicPr>
            <a:picLocks noChangeAspect="1"/>
          </p:cNvPicPr>
          <p:nvPr userDrawn="1"/>
        </p:nvPicPr>
        <p:blipFill rotWithShape="1">
          <a:blip r:embed="rId2"/>
          <a:srcRect t="15603"/>
          <a:stretch/>
        </p:blipFill>
        <p:spPr>
          <a:xfrm>
            <a:off x="-1" y="0"/>
            <a:ext cx="12188825" cy="6858000"/>
          </a:xfrm>
          <a:prstGeom prst="rect">
            <a:avLst/>
          </a:prstGeom>
        </p:spPr>
      </p:pic>
      <p:sp>
        <p:nvSpPr>
          <p:cNvPr id="7" name="Text Placeholder 3"/>
          <p:cNvSpPr>
            <a:spLocks noGrp="1"/>
          </p:cNvSpPr>
          <p:nvPr>
            <p:ph type="body" sz="quarter" idx="10" hasCustomPrompt="1"/>
          </p:nvPr>
        </p:nvSpPr>
        <p:spPr>
          <a:xfrm>
            <a:off x="2198688" y="2986088"/>
            <a:ext cx="7234237" cy="695325"/>
          </a:xfrm>
          <a:solidFill>
            <a:schemeClr val="bg1"/>
          </a:solidFill>
        </p:spPr>
        <p:txBody>
          <a:bodyPr>
            <a:normAutofit/>
          </a:bodyPr>
          <a:lstStyle>
            <a:lvl1pPr marL="0" indent="0" algn="ctr">
              <a:buNone/>
              <a:defRPr sz="3000"/>
            </a:lvl1pPr>
          </a:lstStyle>
          <a:p>
            <a:pPr lvl="0"/>
            <a:r>
              <a:rPr lang="en-US"/>
              <a:t>Enter short text here</a:t>
            </a:r>
          </a:p>
        </p:txBody>
      </p:sp>
      <p:pic>
        <p:nvPicPr>
          <p:cNvPr id="48" name="Picture 47">
            <a:extLst>
              <a:ext uri="{FF2B5EF4-FFF2-40B4-BE49-F238E27FC236}">
                <a16:creationId xmlns:a16="http://schemas.microsoft.com/office/drawing/2014/main" id="{A2DB2387-58AA-45A3-8BF5-D9384651ED1F}"/>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23912388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hoto with Text 4">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6718EE-5A49-462F-BE4B-FF9E1119E625}"/>
              </a:ext>
            </a:extLst>
          </p:cNvPr>
          <p:cNvPicPr>
            <a:picLocks noChangeAspect="1"/>
          </p:cNvPicPr>
          <p:nvPr userDrawn="1"/>
        </p:nvPicPr>
        <p:blipFill rotWithShape="1">
          <a:blip r:embed="rId2"/>
          <a:srcRect t="14268" b="1336"/>
          <a:stretch/>
        </p:blipFill>
        <p:spPr>
          <a:xfrm>
            <a:off x="-1" y="1"/>
            <a:ext cx="12188825" cy="6858000"/>
          </a:xfrm>
          <a:prstGeom prst="rect">
            <a:avLst/>
          </a:prstGeom>
        </p:spPr>
      </p:pic>
      <p:sp>
        <p:nvSpPr>
          <p:cNvPr id="7" name="Text Placeholder 3"/>
          <p:cNvSpPr>
            <a:spLocks noGrp="1"/>
          </p:cNvSpPr>
          <p:nvPr>
            <p:ph type="body" sz="quarter" idx="10" hasCustomPrompt="1"/>
          </p:nvPr>
        </p:nvSpPr>
        <p:spPr>
          <a:xfrm>
            <a:off x="2198688" y="2986088"/>
            <a:ext cx="7234237" cy="695325"/>
          </a:xfrm>
          <a:solidFill>
            <a:schemeClr val="bg2"/>
          </a:solidFill>
        </p:spPr>
        <p:txBody>
          <a:bodyPr>
            <a:normAutofit/>
          </a:bodyPr>
          <a:lstStyle>
            <a:lvl1pPr marL="0" indent="0" algn="ctr">
              <a:buNone/>
              <a:defRPr sz="3000"/>
            </a:lvl1pPr>
          </a:lstStyle>
          <a:p>
            <a:pPr lvl="0"/>
            <a:r>
              <a:rPr lang="en-US"/>
              <a:t>Enter short text here</a:t>
            </a:r>
          </a:p>
        </p:txBody>
      </p:sp>
      <p:pic>
        <p:nvPicPr>
          <p:cNvPr id="48" name="Picture 47">
            <a:extLst>
              <a:ext uri="{FF2B5EF4-FFF2-40B4-BE49-F238E27FC236}">
                <a16:creationId xmlns:a16="http://schemas.microsoft.com/office/drawing/2014/main" id="{4DD5964D-22D8-4857-B555-9A4A983D3FCD}"/>
              </a:ext>
            </a:extLst>
          </p:cNvPr>
          <p:cNvPicPr>
            <a:picLocks noChangeAspect="1"/>
          </p:cNvPicPr>
          <p:nvPr userDrawn="1"/>
        </p:nvPicPr>
        <p:blipFill>
          <a:blip r:embed="rId3"/>
          <a:stretch>
            <a:fillRect/>
          </a:stretch>
        </p:blipFill>
        <p:spPr>
          <a:xfrm>
            <a:off x="10195903" y="5604768"/>
            <a:ext cx="2345011" cy="1517360"/>
          </a:xfrm>
          <a:prstGeom prst="rect">
            <a:avLst/>
          </a:prstGeom>
        </p:spPr>
      </p:pic>
    </p:spTree>
    <p:extLst>
      <p:ext uri="{BB962C8B-B14F-4D97-AF65-F5344CB8AC3E}">
        <p14:creationId xmlns:p14="http://schemas.microsoft.com/office/powerpoint/2010/main" val="36804138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Photo with Text 4">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CE1C40-E676-41DF-B587-5D793FD94776}"/>
              </a:ext>
            </a:extLst>
          </p:cNvPr>
          <p:cNvPicPr>
            <a:picLocks noChangeAspect="1"/>
          </p:cNvPicPr>
          <p:nvPr userDrawn="1"/>
        </p:nvPicPr>
        <p:blipFill rotWithShape="1">
          <a:blip r:embed="rId2"/>
          <a:srcRect t="13194" b="2276"/>
          <a:stretch/>
        </p:blipFill>
        <p:spPr>
          <a:xfrm>
            <a:off x="0" y="-1"/>
            <a:ext cx="12188825" cy="6858001"/>
          </a:xfrm>
          <a:prstGeom prst="rect">
            <a:avLst/>
          </a:prstGeom>
        </p:spPr>
      </p:pic>
      <p:sp>
        <p:nvSpPr>
          <p:cNvPr id="5" name="Rectangle 4">
            <a:extLst>
              <a:ext uri="{FF2B5EF4-FFF2-40B4-BE49-F238E27FC236}">
                <a16:creationId xmlns:a16="http://schemas.microsoft.com/office/drawing/2014/main" id="{04AFBCDA-D18A-4AEB-AC9D-AB518E9B561E}"/>
              </a:ext>
            </a:extLst>
          </p:cNvPr>
          <p:cNvSpPr/>
          <p:nvPr userDrawn="1"/>
        </p:nvSpPr>
        <p:spPr>
          <a:xfrm>
            <a:off x="0" y="-1"/>
            <a:ext cx="12188825" cy="6858001"/>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a:extLst>
              <a:ext uri="{FF2B5EF4-FFF2-40B4-BE49-F238E27FC236}">
                <a16:creationId xmlns:a16="http://schemas.microsoft.com/office/drawing/2014/main" id="{4DD5964D-22D8-4857-B555-9A4A983D3FCD}"/>
              </a:ext>
            </a:extLst>
          </p:cNvPr>
          <p:cNvPicPr>
            <a:picLocks noChangeAspect="1"/>
          </p:cNvPicPr>
          <p:nvPr userDrawn="1"/>
        </p:nvPicPr>
        <p:blipFill>
          <a:blip r:embed="rId3"/>
          <a:stretch>
            <a:fillRect/>
          </a:stretch>
        </p:blipFill>
        <p:spPr>
          <a:xfrm>
            <a:off x="10195903" y="5604768"/>
            <a:ext cx="2345011" cy="1517360"/>
          </a:xfrm>
          <a:prstGeom prst="rect">
            <a:avLst/>
          </a:prstGeom>
        </p:spPr>
      </p:pic>
      <p:sp>
        <p:nvSpPr>
          <p:cNvPr id="8" name="Text Placeholder 7">
            <a:extLst>
              <a:ext uri="{FF2B5EF4-FFF2-40B4-BE49-F238E27FC236}">
                <a16:creationId xmlns:a16="http://schemas.microsoft.com/office/drawing/2014/main" id="{6207A6CB-1ED5-4E13-AAD2-6C36B9DACE42}"/>
              </a:ext>
            </a:extLst>
          </p:cNvPr>
          <p:cNvSpPr>
            <a:spLocks noGrp="1"/>
          </p:cNvSpPr>
          <p:nvPr>
            <p:ph type="body" sz="quarter" idx="10" hasCustomPrompt="1"/>
          </p:nvPr>
        </p:nvSpPr>
        <p:spPr>
          <a:xfrm>
            <a:off x="2453481" y="3428999"/>
            <a:ext cx="7281862" cy="914400"/>
          </a:xfrm>
        </p:spPr>
        <p:txBody>
          <a:bodyPr>
            <a:noAutofit/>
          </a:bodyPr>
          <a:lstStyle>
            <a:lvl1pPr marL="0" indent="0" algn="ctr">
              <a:buNone/>
              <a:defRPr sz="5000" b="1">
                <a:solidFill>
                  <a:schemeClr val="accent4"/>
                </a:solidFill>
                <a:latin typeface="Georgia" panose="02040502050405020303" pitchFamily="18" charset="0"/>
              </a:defRPr>
            </a:lvl1pPr>
          </a:lstStyle>
          <a:p>
            <a:pPr lvl="0"/>
            <a:r>
              <a:rPr lang="en-US"/>
              <a:t>Master text styles</a:t>
            </a:r>
          </a:p>
        </p:txBody>
      </p:sp>
      <p:sp>
        <p:nvSpPr>
          <p:cNvPr id="10" name="Text Placeholder 7">
            <a:extLst>
              <a:ext uri="{FF2B5EF4-FFF2-40B4-BE49-F238E27FC236}">
                <a16:creationId xmlns:a16="http://schemas.microsoft.com/office/drawing/2014/main" id="{79507DE9-0ED9-4044-B4CC-311F20691CF6}"/>
              </a:ext>
            </a:extLst>
          </p:cNvPr>
          <p:cNvSpPr>
            <a:spLocks noGrp="1"/>
          </p:cNvSpPr>
          <p:nvPr>
            <p:ph type="body" sz="quarter" idx="11"/>
          </p:nvPr>
        </p:nvSpPr>
        <p:spPr>
          <a:xfrm>
            <a:off x="2453481" y="3020789"/>
            <a:ext cx="7281862" cy="538842"/>
          </a:xfrm>
        </p:spPr>
        <p:txBody>
          <a:bodyPr>
            <a:normAutofit/>
          </a:bodyPr>
          <a:lstStyle>
            <a:lvl1pPr marL="0" indent="0">
              <a:buNone/>
              <a:defRPr sz="3000" b="0">
                <a:solidFill>
                  <a:schemeClr val="tx1"/>
                </a:solidFill>
                <a:latin typeface="+mj-lt"/>
              </a:defRPr>
            </a:lvl1pPr>
          </a:lstStyle>
          <a:p>
            <a:pPr lvl="0"/>
            <a:r>
              <a:rPr lang="en-US"/>
              <a:t>Edit Master text styles</a:t>
            </a:r>
          </a:p>
        </p:txBody>
      </p:sp>
      <p:sp>
        <p:nvSpPr>
          <p:cNvPr id="11" name="Text Placeholder 7">
            <a:extLst>
              <a:ext uri="{FF2B5EF4-FFF2-40B4-BE49-F238E27FC236}">
                <a16:creationId xmlns:a16="http://schemas.microsoft.com/office/drawing/2014/main" id="{806C531C-F926-4D14-BE79-C0FF73F4EA5C}"/>
              </a:ext>
            </a:extLst>
          </p:cNvPr>
          <p:cNvSpPr>
            <a:spLocks noGrp="1"/>
          </p:cNvSpPr>
          <p:nvPr>
            <p:ph type="body" sz="quarter" idx="12"/>
          </p:nvPr>
        </p:nvSpPr>
        <p:spPr>
          <a:xfrm>
            <a:off x="2453481" y="4180109"/>
            <a:ext cx="7281862" cy="538842"/>
          </a:xfrm>
        </p:spPr>
        <p:txBody>
          <a:bodyPr>
            <a:normAutofit/>
          </a:bodyPr>
          <a:lstStyle>
            <a:lvl1pPr marL="0" indent="0" algn="r">
              <a:buNone/>
              <a:defRPr sz="3000" b="0">
                <a:solidFill>
                  <a:schemeClr val="tx1"/>
                </a:solidFill>
                <a:latin typeface="+mj-lt"/>
              </a:defRPr>
            </a:lvl1pPr>
          </a:lstStyle>
          <a:p>
            <a:pPr lvl="0"/>
            <a:r>
              <a:rPr lang="en-US"/>
              <a:t>Edit Master text styles</a:t>
            </a:r>
          </a:p>
        </p:txBody>
      </p:sp>
    </p:spTree>
    <p:extLst>
      <p:ext uri="{BB962C8B-B14F-4D97-AF65-F5344CB8AC3E}">
        <p14:creationId xmlns:p14="http://schemas.microsoft.com/office/powerpoint/2010/main" val="1238490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Half Image 1">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FD4A988D-2989-A8E1-9C99-B0CBCF00D753}"/>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tx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5" name="Text Placeholder 2">
            <a:extLst>
              <a:ext uri="{FF2B5EF4-FFF2-40B4-BE49-F238E27FC236}">
                <a16:creationId xmlns:a16="http://schemas.microsoft.com/office/drawing/2014/main" id="{6B509D50-F922-5833-D845-900B605DCD50}"/>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2"/>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6" name="Text Placeholder 2">
            <a:extLst>
              <a:ext uri="{FF2B5EF4-FFF2-40B4-BE49-F238E27FC236}">
                <a16:creationId xmlns:a16="http://schemas.microsoft.com/office/drawing/2014/main" id="{7DFF213F-5AB0-7D1D-F941-62057ABC1DD5}"/>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7" name="Picture 6">
            <a:extLst>
              <a:ext uri="{FF2B5EF4-FFF2-40B4-BE49-F238E27FC236}">
                <a16:creationId xmlns:a16="http://schemas.microsoft.com/office/drawing/2014/main" id="{A9985DBB-E50F-C9FF-3634-4FD3CBA8026D}"/>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0" name="Content Placeholder 3">
            <a:extLst>
              <a:ext uri="{FF2B5EF4-FFF2-40B4-BE49-F238E27FC236}">
                <a16:creationId xmlns:a16="http://schemas.microsoft.com/office/drawing/2014/main" id="{73DC6A59-9DCB-47C2-3B32-50A4A6EBAA95}"/>
              </a:ext>
            </a:extLst>
          </p:cNvPr>
          <p:cNvSpPr>
            <a:spLocks noGrp="1"/>
          </p:cNvSpPr>
          <p:nvPr>
            <p:ph sz="quarter" idx="14"/>
          </p:nvPr>
        </p:nvSpPr>
        <p:spPr>
          <a:xfrm>
            <a:off x="0" y="0"/>
            <a:ext cx="4570809"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000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5711">
          <p15:clr>
            <a:srgbClr val="FBAE40"/>
          </p15:clr>
        </p15:guide>
        <p15:guide id="2" pos="4703">
          <p15:clr>
            <a:srgbClr val="FBAE40"/>
          </p15:clr>
        </p15:guide>
        <p15:guide id="3" orient="horz" pos="3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2">
    <p:bg>
      <p:bgPr>
        <a:solidFill>
          <a:srgbClr val="CC0035"/>
        </a:solidFill>
        <a:effectLst/>
      </p:bgPr>
    </p:bg>
    <p:spTree>
      <p:nvGrpSpPr>
        <p:cNvPr id="1" name=""/>
        <p:cNvGrpSpPr/>
        <p:nvPr/>
      </p:nvGrpSpPr>
      <p:grpSpPr>
        <a:xfrm>
          <a:off x="0" y="0"/>
          <a:ext cx="0" cy="0"/>
          <a:chOff x="0" y="0"/>
          <a:chExt cx="0" cy="0"/>
        </a:xfrm>
      </p:grpSpPr>
      <p:sp>
        <p:nvSpPr>
          <p:cNvPr id="9" name="Title 11">
            <a:extLst>
              <a:ext uri="{FF2B5EF4-FFF2-40B4-BE49-F238E27FC236}">
                <a16:creationId xmlns:a16="http://schemas.microsoft.com/office/drawing/2014/main" id="{F07DF30D-D948-7E88-0C06-0F2D3666CDE6}"/>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10" name="Text Placeholder 2">
            <a:extLst>
              <a:ext uri="{FF2B5EF4-FFF2-40B4-BE49-F238E27FC236}">
                <a16:creationId xmlns:a16="http://schemas.microsoft.com/office/drawing/2014/main" id="{1C3571FE-F0C2-1659-2653-DD1D5E47F734}"/>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3"/>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11" name="Text Placeholder 2">
            <a:extLst>
              <a:ext uri="{FF2B5EF4-FFF2-40B4-BE49-F238E27FC236}">
                <a16:creationId xmlns:a16="http://schemas.microsoft.com/office/drawing/2014/main" id="{72D9F36F-399A-92C1-108F-205A6B0FD60B}"/>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12" name="Picture 11">
            <a:extLst>
              <a:ext uri="{FF2B5EF4-FFF2-40B4-BE49-F238E27FC236}">
                <a16:creationId xmlns:a16="http://schemas.microsoft.com/office/drawing/2014/main" id="{FD57BC19-093F-68DF-9494-F1EA05EC7444}"/>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3" name="Content Placeholder 3">
            <a:extLst>
              <a:ext uri="{FF2B5EF4-FFF2-40B4-BE49-F238E27FC236}">
                <a16:creationId xmlns:a16="http://schemas.microsoft.com/office/drawing/2014/main" id="{AF8E49F3-6373-8EAD-3BC7-975269B1AFDA}"/>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7709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3">
    <p:bg>
      <p:bgPr>
        <a:solidFill>
          <a:srgbClr val="354CA1"/>
        </a:solidFill>
        <a:effectLst/>
      </p:bgPr>
    </p:bg>
    <p:spTree>
      <p:nvGrpSpPr>
        <p:cNvPr id="1" name=""/>
        <p:cNvGrpSpPr/>
        <p:nvPr/>
      </p:nvGrpSpPr>
      <p:grpSpPr>
        <a:xfrm>
          <a:off x="0" y="0"/>
          <a:ext cx="0" cy="0"/>
          <a:chOff x="0" y="0"/>
          <a:chExt cx="0" cy="0"/>
        </a:xfrm>
      </p:grpSpPr>
      <p:sp>
        <p:nvSpPr>
          <p:cNvPr id="9" name="Title 11">
            <a:extLst>
              <a:ext uri="{FF2B5EF4-FFF2-40B4-BE49-F238E27FC236}">
                <a16:creationId xmlns:a16="http://schemas.microsoft.com/office/drawing/2014/main" id="{D1CBEFA3-3775-586A-A4C9-0F014DD11887}"/>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10" name="Text Placeholder 2">
            <a:extLst>
              <a:ext uri="{FF2B5EF4-FFF2-40B4-BE49-F238E27FC236}">
                <a16:creationId xmlns:a16="http://schemas.microsoft.com/office/drawing/2014/main" id="{1AF6A35D-AF30-3811-EBC8-E88C34B1D7A0}"/>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3"/>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11" name="Text Placeholder 2">
            <a:extLst>
              <a:ext uri="{FF2B5EF4-FFF2-40B4-BE49-F238E27FC236}">
                <a16:creationId xmlns:a16="http://schemas.microsoft.com/office/drawing/2014/main" id="{91B238F9-2A44-BD07-A94A-937ECB8215AB}"/>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12" name="Picture 11">
            <a:extLst>
              <a:ext uri="{FF2B5EF4-FFF2-40B4-BE49-F238E27FC236}">
                <a16:creationId xmlns:a16="http://schemas.microsoft.com/office/drawing/2014/main" id="{333F5C6B-A906-BF7C-6BEB-0E0549D21D96}"/>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3" name="Content Placeholder 3">
            <a:extLst>
              <a:ext uri="{FF2B5EF4-FFF2-40B4-BE49-F238E27FC236}">
                <a16:creationId xmlns:a16="http://schemas.microsoft.com/office/drawing/2014/main" id="{EA21D91E-B881-D0AE-E9A9-7DDCE205BF7C}"/>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8382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userDrawn="1">
          <p15:clr>
            <a:srgbClr val="FBAE40"/>
          </p15:clr>
        </p15:guide>
        <p15:guide id="2" pos="4703" userDrawn="1">
          <p15:clr>
            <a:srgbClr val="FBAE40"/>
          </p15:clr>
        </p15:guide>
        <p15:guide id="3" pos="571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Half Image 3">
    <p:bg>
      <p:bgPr>
        <a:solidFill>
          <a:schemeClr val="accent5"/>
        </a:solidFill>
        <a:effectLst/>
      </p:bgPr>
    </p:bg>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6346D43D-6005-8B6A-470B-24FC009A4AB5}"/>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7" name="Text Placeholder 2">
            <a:extLst>
              <a:ext uri="{FF2B5EF4-FFF2-40B4-BE49-F238E27FC236}">
                <a16:creationId xmlns:a16="http://schemas.microsoft.com/office/drawing/2014/main" id="{B0CD8EBF-BA4B-E8D9-6436-5C52FFA8AB93}"/>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3"/>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8" name="Text Placeholder 2">
            <a:extLst>
              <a:ext uri="{FF2B5EF4-FFF2-40B4-BE49-F238E27FC236}">
                <a16:creationId xmlns:a16="http://schemas.microsoft.com/office/drawing/2014/main" id="{61C15295-0388-D6B9-EEBA-233C9FCB21A6}"/>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9" name="Picture 8">
            <a:extLst>
              <a:ext uri="{FF2B5EF4-FFF2-40B4-BE49-F238E27FC236}">
                <a16:creationId xmlns:a16="http://schemas.microsoft.com/office/drawing/2014/main" id="{62CDFCC4-842F-615E-CE76-15634C83507C}"/>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1" name="Content Placeholder 3">
            <a:extLst>
              <a:ext uri="{FF2B5EF4-FFF2-40B4-BE49-F238E27FC236}">
                <a16:creationId xmlns:a16="http://schemas.microsoft.com/office/drawing/2014/main" id="{2A6B48C5-542E-A805-827A-CEF38F22F366}"/>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368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p15:clr>
            <a:srgbClr val="FBAE40"/>
          </p15:clr>
        </p15:guide>
        <p15:guide id="2" pos="4703">
          <p15:clr>
            <a:srgbClr val="FBAE40"/>
          </p15:clr>
        </p15:guide>
        <p15:guide id="3" pos="571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Slide Half Image 3">
    <p:bg>
      <p:bgPr>
        <a:solidFill>
          <a:schemeClr val="accent3"/>
        </a:solidFill>
        <a:effectLst/>
      </p:bgPr>
    </p:bg>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6FA7E9EF-C8D2-CF9F-8C36-7B58B22079D1}"/>
              </a:ext>
            </a:extLst>
          </p:cNvPr>
          <p:cNvSpPr>
            <a:spLocks noGrp="1"/>
          </p:cNvSpPr>
          <p:nvPr>
            <p:ph type="title" hasCustomPrompt="1"/>
          </p:nvPr>
        </p:nvSpPr>
        <p:spPr>
          <a:xfrm>
            <a:off x="4863402" y="541767"/>
            <a:ext cx="7137407" cy="2466975"/>
          </a:xfrm>
          <a:prstGeom prst="rect">
            <a:avLst/>
          </a:prstGeom>
        </p:spPr>
        <p:txBody>
          <a:bodyPr lIns="0" tIns="0" rIns="0" bIns="0" anchor="b">
            <a:normAutofit/>
          </a:bodyPr>
          <a:lstStyle>
            <a:lvl1pPr marL="0" algn="l" defTabSz="514350" rtl="0" eaLnBrk="1" latinLnBrk="0" hangingPunct="1">
              <a:lnSpc>
                <a:spcPct val="100000"/>
              </a:lnSpc>
              <a:spcBef>
                <a:spcPct val="0"/>
              </a:spcBef>
              <a:buNone/>
              <a:defRPr lang="en-US" sz="5000" b="1" i="0" kern="120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sp>
        <p:nvSpPr>
          <p:cNvPr id="9" name="Text Placeholder 2">
            <a:extLst>
              <a:ext uri="{FF2B5EF4-FFF2-40B4-BE49-F238E27FC236}">
                <a16:creationId xmlns:a16="http://schemas.microsoft.com/office/drawing/2014/main" id="{95E57C5E-1899-D6EA-DDE6-883310239374}"/>
              </a:ext>
            </a:extLst>
          </p:cNvPr>
          <p:cNvSpPr>
            <a:spLocks noGrp="1"/>
          </p:cNvSpPr>
          <p:nvPr>
            <p:ph type="body" sz="quarter" idx="12" hasCustomPrompt="1"/>
          </p:nvPr>
        </p:nvSpPr>
        <p:spPr>
          <a:xfrm>
            <a:off x="4860968" y="3129164"/>
            <a:ext cx="7137406" cy="730239"/>
          </a:xfrm>
          <a:prstGeom prst="rect">
            <a:avLst/>
          </a:prstGeom>
        </p:spPr>
        <p:txBody>
          <a:bodyPr vert="horz" lIns="0" tIns="0" rIns="0" bIns="0" rtlCol="0" anchor="ctr">
            <a:noAutofit/>
          </a:bodyPr>
          <a:lstStyle>
            <a:lvl1pPr>
              <a:spcAft>
                <a:spcPts val="0"/>
              </a:spcAft>
              <a:buFontTx/>
              <a:buNone/>
              <a:defRPr lang="en-US" sz="3000" b="0" smtClean="0">
                <a:solidFill>
                  <a:schemeClr val="accent2"/>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sp>
        <p:nvSpPr>
          <p:cNvPr id="10" name="Text Placeholder 2">
            <a:extLst>
              <a:ext uri="{FF2B5EF4-FFF2-40B4-BE49-F238E27FC236}">
                <a16:creationId xmlns:a16="http://schemas.microsoft.com/office/drawing/2014/main" id="{F57B7C48-CF63-0D3A-42D3-1EBE75331F38}"/>
              </a:ext>
            </a:extLst>
          </p:cNvPr>
          <p:cNvSpPr>
            <a:spLocks noGrp="1"/>
          </p:cNvSpPr>
          <p:nvPr>
            <p:ph type="body" sz="quarter" idx="13" hasCustomPrompt="1"/>
          </p:nvPr>
        </p:nvSpPr>
        <p:spPr>
          <a:xfrm>
            <a:off x="4860553" y="3966844"/>
            <a:ext cx="7137407" cy="1015887"/>
          </a:xfrm>
          <a:prstGeom prst="rect">
            <a:avLst/>
          </a:prstGeom>
        </p:spPr>
        <p:txBody>
          <a:bodyPr vert="horz" lIns="0" tIns="0" rIns="0" bIns="0" rtlCol="0" anchor="ctr">
            <a:noAutofit/>
          </a:bodyPr>
          <a:lstStyle>
            <a:lvl1pPr>
              <a:spcAft>
                <a:spcPts val="0"/>
              </a:spcAft>
              <a:buFontTx/>
              <a:buNone/>
              <a:defRPr lang="en-US" sz="2000" b="0" i="1" smtClean="0">
                <a:solidFill>
                  <a:schemeClr val="bg1"/>
                </a:solidFill>
                <a:latin typeface="Arial" panose="020B0604020202020204" pitchFamily="34" charset="0"/>
                <a:ea typeface="+mj-ea"/>
                <a:cs typeface="Arial" panose="020B0604020202020204" pitchFamily="34" charset="0"/>
              </a:defRPr>
            </a:lvl1pPr>
            <a:lvl2pPr>
              <a:defRPr lang="en-US" sz="1125" smtClean="0">
                <a:solidFill>
                  <a:schemeClr val="bg1"/>
                </a:solidFill>
                <a:latin typeface="Calibri" panose="020F0502020204030204" pitchFamily="34" charset="0"/>
                <a:ea typeface="+mj-ea"/>
                <a:cs typeface="Calibri" panose="020F0502020204030204" pitchFamily="34" charset="0"/>
              </a:defRPr>
            </a:lvl2pPr>
            <a:lvl3pPr>
              <a:defRPr lang="en-US" smtClean="0"/>
            </a:lvl3pPr>
            <a:lvl4pPr>
              <a:defRPr lang="en-US" smtClean="0"/>
            </a:lvl4pPr>
            <a:lvl5pPr>
              <a:defRPr lang="en-US"/>
            </a:lvl5pPr>
          </a:lstStyle>
          <a:p>
            <a:pPr marL="0" lvl="0" indent="0">
              <a:lnSpc>
                <a:spcPct val="100000"/>
              </a:lnSpc>
              <a:spcBef>
                <a:spcPct val="0"/>
              </a:spcBef>
              <a:buNone/>
            </a:pPr>
            <a:r>
              <a:rPr lang="en-US"/>
              <a:t>Click to add information</a:t>
            </a:r>
          </a:p>
        </p:txBody>
      </p:sp>
      <p:pic>
        <p:nvPicPr>
          <p:cNvPr id="11" name="Picture 10">
            <a:extLst>
              <a:ext uri="{FF2B5EF4-FFF2-40B4-BE49-F238E27FC236}">
                <a16:creationId xmlns:a16="http://schemas.microsoft.com/office/drawing/2014/main" id="{9B464247-A9D7-BD6C-9402-FB5265DD61EB}"/>
              </a:ext>
            </a:extLst>
          </p:cNvPr>
          <p:cNvPicPr>
            <a:picLocks noChangeAspect="1"/>
          </p:cNvPicPr>
          <p:nvPr userDrawn="1"/>
        </p:nvPicPr>
        <p:blipFill>
          <a:blip r:embed="rId2"/>
          <a:stretch>
            <a:fillRect/>
          </a:stretch>
        </p:blipFill>
        <p:spPr>
          <a:xfrm>
            <a:off x="10292344" y="5799011"/>
            <a:ext cx="1896481" cy="1034444"/>
          </a:xfrm>
          <a:prstGeom prst="rect">
            <a:avLst/>
          </a:prstGeom>
        </p:spPr>
      </p:pic>
      <p:sp>
        <p:nvSpPr>
          <p:cNvPr id="12" name="Content Placeholder 3">
            <a:extLst>
              <a:ext uri="{FF2B5EF4-FFF2-40B4-BE49-F238E27FC236}">
                <a16:creationId xmlns:a16="http://schemas.microsoft.com/office/drawing/2014/main" id="{37BE2D59-001D-F63F-0477-9BAD377A7DEA}"/>
              </a:ext>
            </a:extLst>
          </p:cNvPr>
          <p:cNvSpPr>
            <a:spLocks noGrp="1"/>
          </p:cNvSpPr>
          <p:nvPr>
            <p:ph sz="quarter" idx="14"/>
          </p:nvPr>
        </p:nvSpPr>
        <p:spPr>
          <a:xfrm>
            <a:off x="0" y="0"/>
            <a:ext cx="4570809" cy="685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39270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3720">
          <p15:clr>
            <a:srgbClr val="FBAE40"/>
          </p15:clr>
        </p15:guide>
        <p15:guide id="2" pos="4703">
          <p15:clr>
            <a:srgbClr val="FBAE40"/>
          </p15:clr>
        </p15:guide>
        <p15:guide id="3" pos="57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Red Section Break or Call Out">
    <p:bg>
      <p:bgPr>
        <a:solidFill>
          <a:srgbClr val="CC0035"/>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54A5FDF0-C9B9-9A48-B272-A7C65914E905}"/>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9" name="Title 1">
            <a:extLst>
              <a:ext uri="{FF2B5EF4-FFF2-40B4-BE49-F238E27FC236}">
                <a16:creationId xmlns:a16="http://schemas.microsoft.com/office/drawing/2014/main" id="{D674B67F-696A-ED41-B4C6-A75BA1923C29}"/>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2" name="Picture 1">
            <a:extLst>
              <a:ext uri="{FF2B5EF4-FFF2-40B4-BE49-F238E27FC236}">
                <a16:creationId xmlns:a16="http://schemas.microsoft.com/office/drawing/2014/main" id="{700CCA11-413D-937A-22E2-BDE2C0D0EE8F}"/>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26303237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383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_Red Section Break or Call Out">
    <p:bg>
      <p:bgPr>
        <a:solidFill>
          <a:schemeClr val="accent5"/>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54A5FDF0-C9B9-9A48-B272-A7C65914E905}"/>
              </a:ext>
            </a:extLst>
          </p:cNvPr>
          <p:cNvSpPr>
            <a:spLocks noGrp="1"/>
          </p:cNvSpPr>
          <p:nvPr>
            <p:ph type="subTitle" idx="1" hasCustomPrompt="1"/>
          </p:nvPr>
        </p:nvSpPr>
        <p:spPr>
          <a:xfrm>
            <a:off x="1" y="3546707"/>
            <a:ext cx="12188825" cy="650648"/>
          </a:xfrm>
          <a:prstGeom prst="rect">
            <a:avLst/>
          </a:prstGeom>
        </p:spPr>
        <p:txBody>
          <a:bodyPr>
            <a:normAutofit/>
          </a:bodyPr>
          <a:lstStyle>
            <a:lvl1pPr marL="0" indent="0" algn="ctr">
              <a:spcBef>
                <a:spcPts val="0"/>
              </a:spcBef>
              <a:buNone/>
              <a:defRPr lang="en-US" sz="3000" b="0" kern="1200" dirty="0">
                <a:solidFill>
                  <a:schemeClr val="bg1"/>
                </a:solidFill>
                <a:latin typeface="+mj-lt"/>
                <a:ea typeface="+mn-ea"/>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add subtitle</a:t>
            </a:r>
          </a:p>
        </p:txBody>
      </p:sp>
      <p:sp>
        <p:nvSpPr>
          <p:cNvPr id="9" name="Title 1">
            <a:extLst>
              <a:ext uri="{FF2B5EF4-FFF2-40B4-BE49-F238E27FC236}">
                <a16:creationId xmlns:a16="http://schemas.microsoft.com/office/drawing/2014/main" id="{D674B67F-696A-ED41-B4C6-A75BA1923C29}"/>
              </a:ext>
            </a:extLst>
          </p:cNvPr>
          <p:cNvSpPr>
            <a:spLocks noGrp="1"/>
          </p:cNvSpPr>
          <p:nvPr>
            <p:ph type="ctrTitle" hasCustomPrompt="1"/>
          </p:nvPr>
        </p:nvSpPr>
        <p:spPr>
          <a:xfrm>
            <a:off x="1" y="1762271"/>
            <a:ext cx="12188825" cy="1605339"/>
          </a:xfrm>
        </p:spPr>
        <p:txBody>
          <a:bodyPr anchor="b">
            <a:normAutofit/>
          </a:bodyPr>
          <a:lstStyle>
            <a:lvl1pPr algn="ctr">
              <a:spcBef>
                <a:spcPts val="0"/>
              </a:spcBef>
              <a:defRPr lang="en-US" sz="5000" b="1" kern="1200" cap="none" spc="0" baseline="0" dirty="0">
                <a:solidFill>
                  <a:schemeClr val="bg1"/>
                </a:solidFill>
                <a:latin typeface="Georgia" panose="02040502050405020303" pitchFamily="18" charset="0"/>
                <a:ea typeface="+mj-ea"/>
                <a:cs typeface="Arial" panose="020B0604020202020204" pitchFamily="34" charset="0"/>
              </a:defRPr>
            </a:lvl1pPr>
          </a:lstStyle>
          <a:p>
            <a:r>
              <a:rPr lang="en-US"/>
              <a:t>Click to add title</a:t>
            </a:r>
          </a:p>
        </p:txBody>
      </p:sp>
      <p:pic>
        <p:nvPicPr>
          <p:cNvPr id="3" name="Picture 2">
            <a:extLst>
              <a:ext uri="{FF2B5EF4-FFF2-40B4-BE49-F238E27FC236}">
                <a16:creationId xmlns:a16="http://schemas.microsoft.com/office/drawing/2014/main" id="{37A6EB40-E57C-CABE-1445-413EF7D8F0D1}"/>
              </a:ext>
            </a:extLst>
          </p:cNvPr>
          <p:cNvPicPr>
            <a:picLocks noChangeAspect="1"/>
          </p:cNvPicPr>
          <p:nvPr userDrawn="1"/>
        </p:nvPicPr>
        <p:blipFill>
          <a:blip r:embed="rId2"/>
          <a:stretch>
            <a:fillRect/>
          </a:stretch>
        </p:blipFill>
        <p:spPr>
          <a:xfrm>
            <a:off x="5146172" y="5799011"/>
            <a:ext cx="1896481" cy="1034444"/>
          </a:xfrm>
          <a:prstGeom prst="rect">
            <a:avLst/>
          </a:prstGeom>
        </p:spPr>
      </p:pic>
    </p:spTree>
    <p:extLst>
      <p:ext uri="{BB962C8B-B14F-4D97-AF65-F5344CB8AC3E}">
        <p14:creationId xmlns:p14="http://schemas.microsoft.com/office/powerpoint/2010/main" val="24933462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37983" y="1290323"/>
            <a:ext cx="10512862" cy="464662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1A589ED4-99A7-154B-BB72-DF40B355989E}"/>
              </a:ext>
            </a:extLst>
          </p:cNvPr>
          <p:cNvSpPr>
            <a:spLocks noGrp="1"/>
          </p:cNvSpPr>
          <p:nvPr>
            <p:ph type="title"/>
          </p:nvPr>
        </p:nvSpPr>
        <p:spPr>
          <a:xfrm>
            <a:off x="559084" y="256642"/>
            <a:ext cx="10969944" cy="411757"/>
          </a:xfrm>
          <a:prstGeom prst="rect">
            <a:avLst/>
          </a:prstGeom>
        </p:spPr>
        <p:txBody>
          <a:bodyPr vert="horz" lIns="0" tIns="45720" rIns="0" bIns="45720" rtlCol="0" anchor="ctr">
            <a:noAutofit/>
          </a:bodyPr>
          <a:lstStyle/>
          <a:p>
            <a:pPr marL="0" lvl="0"/>
            <a:r>
              <a:rPr lang="en-US"/>
              <a:t>Click to edit Master title style</a:t>
            </a:r>
          </a:p>
        </p:txBody>
      </p:sp>
      <p:cxnSp>
        <p:nvCxnSpPr>
          <p:cNvPr id="10" name="Straight Connector 9">
            <a:extLst>
              <a:ext uri="{FF2B5EF4-FFF2-40B4-BE49-F238E27FC236}">
                <a16:creationId xmlns:a16="http://schemas.microsoft.com/office/drawing/2014/main" id="{0684DAE3-1891-054F-8B7F-CF901DD56EFF}"/>
              </a:ext>
            </a:extLst>
          </p:cNvPr>
          <p:cNvCxnSpPr>
            <a:cxnSpLocks/>
          </p:cNvCxnSpPr>
          <p:nvPr/>
        </p:nvCxnSpPr>
        <p:spPr>
          <a:xfrm>
            <a:off x="559084" y="671267"/>
            <a:ext cx="10969944" cy="0"/>
          </a:xfrm>
          <a:prstGeom prst="line">
            <a:avLst/>
          </a:prstGeom>
          <a:ln w="12700">
            <a:solidFill>
              <a:srgbClr val="262626"/>
            </a:solidFill>
          </a:ln>
        </p:spPr>
        <p:style>
          <a:lnRef idx="1">
            <a:schemeClr val="dk1"/>
          </a:lnRef>
          <a:fillRef idx="0">
            <a:schemeClr val="dk1"/>
          </a:fillRef>
          <a:effectRef idx="0">
            <a:schemeClr val="dk1"/>
          </a:effectRef>
          <a:fontRef idx="minor">
            <a:schemeClr val="tx1"/>
          </a:fontRef>
        </p:style>
      </p:cxnSp>
      <p:sp>
        <p:nvSpPr>
          <p:cNvPr id="6" name="AutoShape 11"/>
          <p:cNvSpPr>
            <a:spLocks noChangeAspect="1" noChangeArrowheads="1" noTextEdit="1"/>
          </p:cNvSpPr>
          <p:nvPr/>
        </p:nvSpPr>
        <p:spPr bwMode="auto">
          <a:xfrm>
            <a:off x="10133550" y="6100770"/>
            <a:ext cx="1814039" cy="641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pic>
        <p:nvPicPr>
          <p:cNvPr id="4" name="Picture 3">
            <a:extLst>
              <a:ext uri="{FF2B5EF4-FFF2-40B4-BE49-F238E27FC236}">
                <a16:creationId xmlns:a16="http://schemas.microsoft.com/office/drawing/2014/main" id="{935EE062-9C82-44D3-8EC0-BA2A2F182075}"/>
              </a:ext>
            </a:extLst>
          </p:cNvPr>
          <p:cNvPicPr>
            <a:picLocks noChangeAspect="1"/>
          </p:cNvPicPr>
          <p:nvPr userDrawn="1"/>
        </p:nvPicPr>
        <p:blipFill>
          <a:blip r:embed="rId29"/>
          <a:stretch>
            <a:fillRect/>
          </a:stretch>
        </p:blipFill>
        <p:spPr>
          <a:xfrm>
            <a:off x="10610612" y="5995845"/>
            <a:ext cx="1509121" cy="823158"/>
          </a:xfrm>
          <a:prstGeom prst="rect">
            <a:avLst/>
          </a:prstGeom>
        </p:spPr>
      </p:pic>
    </p:spTree>
    <p:extLst>
      <p:ext uri="{BB962C8B-B14F-4D97-AF65-F5344CB8AC3E}">
        <p14:creationId xmlns:p14="http://schemas.microsoft.com/office/powerpoint/2010/main" val="233242043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850" r:id="rId3"/>
    <p:sldLayoutId id="2147483787" r:id="rId4"/>
    <p:sldLayoutId id="2147483788" r:id="rId5"/>
    <p:sldLayoutId id="2147483853" r:id="rId6"/>
    <p:sldLayoutId id="2147483854" r:id="rId7"/>
    <p:sldLayoutId id="2147483791" r:id="rId8"/>
    <p:sldLayoutId id="2147483831" r:id="rId9"/>
    <p:sldLayoutId id="2147483792" r:id="rId10"/>
    <p:sldLayoutId id="2147483855"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12" r:id="rId20"/>
    <p:sldLayoutId id="2147483815" r:id="rId21"/>
    <p:sldLayoutId id="2147483816" r:id="rId22"/>
    <p:sldLayoutId id="2147483817" r:id="rId23"/>
    <p:sldLayoutId id="2147483818" r:id="rId24"/>
    <p:sldLayoutId id="2147483819" r:id="rId25"/>
    <p:sldLayoutId id="2147483820" r:id="rId26"/>
    <p:sldLayoutId id="2147483844" r:id="rId27"/>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514350" rtl="0" eaLnBrk="1" latinLnBrk="0" hangingPunct="1">
        <a:lnSpc>
          <a:spcPct val="90000"/>
        </a:lnSpc>
        <a:spcBef>
          <a:spcPct val="0"/>
        </a:spcBef>
        <a:buNone/>
        <a:defRPr sz="1400" b="0" kern="1200" cap="none" spc="28" baseline="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0"/>
        </a:spcBef>
        <a:spcAft>
          <a:spcPts val="675"/>
        </a:spcAft>
        <a:buFont typeface="Arial" panose="020B0604020202020204" pitchFamily="34" charset="0"/>
        <a:buChar char="•"/>
        <a:defRPr sz="2000" kern="1200">
          <a:solidFill>
            <a:schemeClr val="tx1"/>
          </a:solidFill>
          <a:latin typeface="+mn-lt"/>
          <a:ea typeface="+mn-ea"/>
          <a:cs typeface="+mn-cs"/>
        </a:defRPr>
      </a:lvl1pPr>
      <a:lvl2pPr marL="385763" indent="-128588" algn="l" defTabSz="514350" rtl="0" eaLnBrk="1" latinLnBrk="0" hangingPunct="1">
        <a:lnSpc>
          <a:spcPct val="90000"/>
        </a:lnSpc>
        <a:spcBef>
          <a:spcPts val="0"/>
        </a:spcBef>
        <a:spcAft>
          <a:spcPts val="675"/>
        </a:spcAft>
        <a:buFont typeface="Arial" panose="020B0604020202020204" pitchFamily="34" charset="0"/>
        <a:buChar char="•"/>
        <a:defRPr sz="1600" kern="1200">
          <a:solidFill>
            <a:schemeClr val="tx1"/>
          </a:solidFill>
          <a:latin typeface="+mn-lt"/>
          <a:ea typeface="+mn-ea"/>
          <a:cs typeface="+mn-cs"/>
        </a:defRPr>
      </a:lvl2pPr>
      <a:lvl3pPr marL="642938" indent="-128588" algn="l" defTabSz="514350" rtl="0" eaLnBrk="1" latinLnBrk="0" hangingPunct="1">
        <a:lnSpc>
          <a:spcPct val="90000"/>
        </a:lnSpc>
        <a:spcBef>
          <a:spcPts val="0"/>
        </a:spcBef>
        <a:spcAft>
          <a:spcPts val="675"/>
        </a:spcAft>
        <a:buFont typeface="Arial" panose="020B0604020202020204" pitchFamily="34" charset="0"/>
        <a:buChar char="•"/>
        <a:defRPr sz="1600" kern="1200">
          <a:solidFill>
            <a:schemeClr val="tx1"/>
          </a:solidFill>
          <a:latin typeface="+mn-lt"/>
          <a:ea typeface="+mn-ea"/>
          <a:cs typeface="+mn-cs"/>
        </a:defRPr>
      </a:lvl3pPr>
      <a:lvl4pPr marL="900113" indent="-128588" algn="l" defTabSz="514350" rtl="0" eaLnBrk="1" latinLnBrk="0" hangingPunct="1">
        <a:lnSpc>
          <a:spcPct val="90000"/>
        </a:lnSpc>
        <a:spcBef>
          <a:spcPts val="0"/>
        </a:spcBef>
        <a:spcAft>
          <a:spcPts val="675"/>
        </a:spcAft>
        <a:buFont typeface="Arial" panose="020B0604020202020204" pitchFamily="34" charset="0"/>
        <a:buChar char="•"/>
        <a:defRPr sz="1400" kern="1200">
          <a:solidFill>
            <a:schemeClr val="tx1"/>
          </a:solidFill>
          <a:latin typeface="+mn-lt"/>
          <a:ea typeface="+mn-ea"/>
          <a:cs typeface="+mn-cs"/>
        </a:defRPr>
      </a:lvl4pPr>
      <a:lvl5pPr marL="1157288" indent="-128588" algn="l" defTabSz="514350" rtl="0" eaLnBrk="1" latinLnBrk="0" hangingPunct="1">
        <a:lnSpc>
          <a:spcPct val="90000"/>
        </a:lnSpc>
        <a:spcBef>
          <a:spcPts val="0"/>
        </a:spcBef>
        <a:spcAft>
          <a:spcPts val="675"/>
        </a:spcAft>
        <a:buFont typeface="Arial" panose="020B0604020202020204" pitchFamily="34" charset="0"/>
        <a:buChar char="•"/>
        <a:defRPr sz="14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0" userDrawn="1">
          <p15:clr>
            <a:srgbClr val="F26B43"/>
          </p15:clr>
        </p15:guide>
        <p15:guide id="2" pos="722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video" Target="https://www.youtube.com/embed/tWoo8i_VkvI?feature=oembed" TargetMode="Externa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9ADD-7940-1CB1-4F84-B000E10326DA}"/>
              </a:ext>
            </a:extLst>
          </p:cNvPr>
          <p:cNvSpPr>
            <a:spLocks noGrp="1"/>
          </p:cNvSpPr>
          <p:nvPr>
            <p:ph type="ctrTitle"/>
          </p:nvPr>
        </p:nvSpPr>
        <p:spPr/>
        <p:txBody>
          <a:bodyPr/>
          <a:lstStyle/>
          <a:p>
            <a:r>
              <a:rPr lang="en-US" dirty="0">
                <a:latin typeface="Georgia"/>
                <a:cs typeface="Arial"/>
              </a:rPr>
              <a:t>Meadows Museum</a:t>
            </a:r>
          </a:p>
        </p:txBody>
      </p:sp>
      <p:sp>
        <p:nvSpPr>
          <p:cNvPr id="3" name="Subtitle 2">
            <a:extLst>
              <a:ext uri="{FF2B5EF4-FFF2-40B4-BE49-F238E27FC236}">
                <a16:creationId xmlns:a16="http://schemas.microsoft.com/office/drawing/2014/main" id="{E61A2A0D-8676-6EAD-F020-B2131803668A}"/>
              </a:ext>
            </a:extLst>
          </p:cNvPr>
          <p:cNvSpPr>
            <a:spLocks noGrp="1"/>
          </p:cNvSpPr>
          <p:nvPr>
            <p:ph type="subTitle" idx="1"/>
          </p:nvPr>
        </p:nvSpPr>
        <p:spPr/>
        <p:txBody>
          <a:bodyPr/>
          <a:lstStyle/>
          <a:p>
            <a:r>
              <a:rPr lang="es-ES" dirty="0"/>
              <a:t>Lección Previa a la Visita</a:t>
            </a:r>
          </a:p>
        </p:txBody>
      </p:sp>
    </p:spTree>
    <p:extLst>
      <p:ext uri="{BB962C8B-B14F-4D97-AF65-F5344CB8AC3E}">
        <p14:creationId xmlns:p14="http://schemas.microsoft.com/office/powerpoint/2010/main" val="28139637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5FB7-CACA-9A6D-26F2-10D3FAA9D64F}"/>
              </a:ext>
            </a:extLst>
          </p:cNvPr>
          <p:cNvSpPr>
            <a:spLocks noGrp="1"/>
          </p:cNvSpPr>
          <p:nvPr>
            <p:ph type="title"/>
          </p:nvPr>
        </p:nvSpPr>
        <p:spPr>
          <a:xfrm>
            <a:off x="4863402" y="541768"/>
            <a:ext cx="7137407" cy="2197130"/>
          </a:xfrm>
        </p:spPr>
        <p:txBody>
          <a:bodyPr/>
          <a:lstStyle/>
          <a:p>
            <a:r>
              <a:rPr lang="es-ES" dirty="0">
                <a:latin typeface="Georgia"/>
                <a:cs typeface="Arial"/>
              </a:rPr>
              <a:t>En las galerías, ...</a:t>
            </a:r>
          </a:p>
        </p:txBody>
      </p:sp>
      <p:sp>
        <p:nvSpPr>
          <p:cNvPr id="3" name="Text Placeholder 2">
            <a:extLst>
              <a:ext uri="{FF2B5EF4-FFF2-40B4-BE49-F238E27FC236}">
                <a16:creationId xmlns:a16="http://schemas.microsoft.com/office/drawing/2014/main" id="{DF832F64-76F9-5550-F4B0-8E77A6CECCBE}"/>
              </a:ext>
            </a:extLst>
          </p:cNvPr>
          <p:cNvSpPr>
            <a:spLocks noGrp="1"/>
          </p:cNvSpPr>
          <p:nvPr>
            <p:ph type="body" sz="quarter" idx="12"/>
          </p:nvPr>
        </p:nvSpPr>
        <p:spPr>
          <a:xfrm>
            <a:off x="4863402" y="2949209"/>
            <a:ext cx="7137406" cy="1380206"/>
          </a:xfrm>
        </p:spPr>
        <p:txBody>
          <a:bodyPr/>
          <a:lstStyle/>
          <a:p>
            <a:pPr marL="0" indent="0"/>
            <a:r>
              <a:rPr lang="es-ES" dirty="0"/>
              <a:t>observarás obras de arte y compartirás tus ideas sobre ellas, pero no podrás tocar las obras, los marcos ni los pedestales.</a:t>
            </a:r>
            <a:endParaRPr lang="en-US" dirty="0"/>
          </a:p>
        </p:txBody>
      </p:sp>
      <p:sp>
        <p:nvSpPr>
          <p:cNvPr id="5" name="Content Placeholder 4">
            <a:extLst>
              <a:ext uri="{FF2B5EF4-FFF2-40B4-BE49-F238E27FC236}">
                <a16:creationId xmlns:a16="http://schemas.microsoft.com/office/drawing/2014/main" id="{AA0D94DA-B8C4-2428-F338-24CA1ADBEE5C}"/>
              </a:ext>
            </a:extLst>
          </p:cNvPr>
          <p:cNvSpPr>
            <a:spLocks noGrp="1"/>
          </p:cNvSpPr>
          <p:nvPr>
            <p:ph sz="quarter" idx="14"/>
          </p:nvPr>
        </p:nvSpPr>
        <p:spPr/>
        <p:txBody>
          <a:bodyPr/>
          <a:lstStyle/>
          <a:p>
            <a:endParaRPr lang="en-US" dirty="0"/>
          </a:p>
        </p:txBody>
      </p:sp>
      <p:pic>
        <p:nvPicPr>
          <p:cNvPr id="6" name="Picture 5">
            <a:extLst>
              <a:ext uri="{FF2B5EF4-FFF2-40B4-BE49-F238E27FC236}">
                <a16:creationId xmlns:a16="http://schemas.microsoft.com/office/drawing/2014/main" id="{7C46F33D-4928-98DC-3923-36F29099F7D7}"/>
              </a:ext>
            </a:extLst>
          </p:cNvPr>
          <p:cNvPicPr>
            <a:picLocks noChangeAspect="1"/>
          </p:cNvPicPr>
          <p:nvPr/>
        </p:nvPicPr>
        <p:blipFill rotWithShape="1">
          <a:blip r:embed="rId2"/>
          <a:srcRect l="53071" r="13255"/>
          <a:stretch/>
        </p:blipFill>
        <p:spPr>
          <a:xfrm>
            <a:off x="-2435" y="0"/>
            <a:ext cx="4573244" cy="6858000"/>
          </a:xfrm>
          <a:prstGeom prst="rect">
            <a:avLst/>
          </a:prstGeom>
        </p:spPr>
      </p:pic>
    </p:spTree>
    <p:extLst>
      <p:ext uri="{BB962C8B-B14F-4D97-AF65-F5344CB8AC3E}">
        <p14:creationId xmlns:p14="http://schemas.microsoft.com/office/powerpoint/2010/main" val="31748393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8969-96CC-3D6D-6BCE-E7456CB0E16E}"/>
              </a:ext>
            </a:extLst>
          </p:cNvPr>
          <p:cNvSpPr>
            <a:spLocks noGrp="1"/>
          </p:cNvSpPr>
          <p:nvPr>
            <p:ph type="title"/>
          </p:nvPr>
        </p:nvSpPr>
        <p:spPr>
          <a:xfrm>
            <a:off x="4863402" y="541767"/>
            <a:ext cx="7137407" cy="2015981"/>
          </a:xfrm>
        </p:spPr>
        <p:txBody>
          <a:bodyPr/>
          <a:lstStyle/>
          <a:p>
            <a:r>
              <a:rPr lang="es-ES" dirty="0"/>
              <a:t>¿Por qué no podemos tocar el arte?</a:t>
            </a:r>
            <a:endParaRPr lang="en-US" dirty="0"/>
          </a:p>
        </p:txBody>
      </p:sp>
      <p:sp>
        <p:nvSpPr>
          <p:cNvPr id="3" name="Text Placeholder 2">
            <a:extLst>
              <a:ext uri="{FF2B5EF4-FFF2-40B4-BE49-F238E27FC236}">
                <a16:creationId xmlns:a16="http://schemas.microsoft.com/office/drawing/2014/main" id="{3DD51BFB-F90F-1540-90B6-16CA52A18871}"/>
              </a:ext>
            </a:extLst>
          </p:cNvPr>
          <p:cNvSpPr>
            <a:spLocks noGrp="1"/>
          </p:cNvSpPr>
          <p:nvPr>
            <p:ph type="body" sz="quarter" idx="12"/>
          </p:nvPr>
        </p:nvSpPr>
        <p:spPr>
          <a:xfrm>
            <a:off x="4860968" y="2731484"/>
            <a:ext cx="7137406" cy="1742504"/>
          </a:xfrm>
        </p:spPr>
        <p:txBody>
          <a:bodyPr/>
          <a:lstStyle/>
          <a:p>
            <a:pPr marL="0" indent="0"/>
            <a:r>
              <a:rPr lang="es-ES" dirty="0">
                <a:latin typeface="Arial"/>
                <a:cs typeface="Arial"/>
              </a:rPr>
              <a:t>Pídele a cada persona que se pegue un trozo de cinta adhesiva transparente en el dedo. </a:t>
            </a:r>
          </a:p>
          <a:p>
            <a:pPr marL="0" indent="0"/>
            <a:r>
              <a:rPr lang="es-ES" dirty="0">
                <a:latin typeface="Arial"/>
                <a:cs typeface="Arial"/>
              </a:rPr>
              <a:t>Retira la cinta del dedo y colócala sobre un trozo de papel blanco.</a:t>
            </a:r>
            <a:endParaRPr lang="en-US" dirty="0">
              <a:latin typeface="Arial"/>
              <a:cs typeface="Arial"/>
            </a:endParaRPr>
          </a:p>
        </p:txBody>
      </p:sp>
      <p:sp>
        <p:nvSpPr>
          <p:cNvPr id="4" name="Text Placeholder 3">
            <a:extLst>
              <a:ext uri="{FF2B5EF4-FFF2-40B4-BE49-F238E27FC236}">
                <a16:creationId xmlns:a16="http://schemas.microsoft.com/office/drawing/2014/main" id="{15126498-1957-2B14-3C24-E5D39787BA42}"/>
              </a:ext>
            </a:extLst>
          </p:cNvPr>
          <p:cNvSpPr>
            <a:spLocks noGrp="1"/>
          </p:cNvSpPr>
          <p:nvPr>
            <p:ph type="body" sz="quarter" idx="13"/>
          </p:nvPr>
        </p:nvSpPr>
        <p:spPr>
          <a:xfrm>
            <a:off x="4860967" y="4809649"/>
            <a:ext cx="7137407" cy="682479"/>
          </a:xfrm>
        </p:spPr>
        <p:txBody>
          <a:bodyPr/>
          <a:lstStyle/>
          <a:p>
            <a:pPr marL="0" indent="0"/>
            <a:r>
              <a:rPr lang="es-ES" dirty="0"/>
              <a:t>¿Qué notas en el papel? ¿En qué se diferencia de un papel blanco nuevo?</a:t>
            </a:r>
            <a:endParaRPr lang="en-US" dirty="0"/>
          </a:p>
        </p:txBody>
      </p:sp>
      <p:sp>
        <p:nvSpPr>
          <p:cNvPr id="9" name="Content Placeholder 8">
            <a:extLst>
              <a:ext uri="{FF2B5EF4-FFF2-40B4-BE49-F238E27FC236}">
                <a16:creationId xmlns:a16="http://schemas.microsoft.com/office/drawing/2014/main" id="{F42461E3-FB29-C385-D370-D652EA7E92BC}"/>
              </a:ext>
            </a:extLst>
          </p:cNvPr>
          <p:cNvSpPr>
            <a:spLocks noGrp="1"/>
          </p:cNvSpPr>
          <p:nvPr>
            <p:ph sz="quarter" idx="14"/>
          </p:nvPr>
        </p:nvSpPr>
        <p:spPr/>
        <p:txBody>
          <a:bodyPr/>
          <a:lstStyle/>
          <a:p>
            <a:endParaRPr lang="en-US" dirty="0"/>
          </a:p>
        </p:txBody>
      </p:sp>
      <p:pic>
        <p:nvPicPr>
          <p:cNvPr id="10" name="Content Placeholder 6" descr="A group of people standing in a room with paintings on the wall&#10;&#10;Description automatically generated with medium confidence">
            <a:extLst>
              <a:ext uri="{FF2B5EF4-FFF2-40B4-BE49-F238E27FC236}">
                <a16:creationId xmlns:a16="http://schemas.microsoft.com/office/drawing/2014/main" id="{FD029E3F-EA1B-6260-C0BB-3DAA923E1F6C}"/>
              </a:ext>
            </a:extLst>
          </p:cNvPr>
          <p:cNvPicPr>
            <a:picLocks noChangeAspect="1"/>
          </p:cNvPicPr>
          <p:nvPr/>
        </p:nvPicPr>
        <p:blipFill rotWithShape="1">
          <a:blip r:embed="rId2"/>
          <a:srcRect l="12053" t="12071" r="48921"/>
          <a:stretch/>
        </p:blipFill>
        <p:spPr>
          <a:xfrm>
            <a:off x="0" y="0"/>
            <a:ext cx="4570809" cy="6858000"/>
          </a:xfrm>
          <a:prstGeom prst="rect">
            <a:avLst/>
          </a:prstGeom>
        </p:spPr>
      </p:pic>
    </p:spTree>
    <p:extLst>
      <p:ext uri="{BB962C8B-B14F-4D97-AF65-F5344CB8AC3E}">
        <p14:creationId xmlns:p14="http://schemas.microsoft.com/office/powerpoint/2010/main" val="3596744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3F6E2-C84F-7EBE-10FD-AFB3719E9D1D}"/>
              </a:ext>
            </a:extLst>
          </p:cNvPr>
          <p:cNvSpPr>
            <a:spLocks noGrp="1"/>
          </p:cNvSpPr>
          <p:nvPr>
            <p:ph type="title"/>
          </p:nvPr>
        </p:nvSpPr>
        <p:spPr>
          <a:xfrm>
            <a:off x="4863402" y="2195513"/>
            <a:ext cx="7137407" cy="2466975"/>
          </a:xfrm>
        </p:spPr>
        <p:txBody>
          <a:bodyPr>
            <a:normAutofit fontScale="90000"/>
          </a:bodyPr>
          <a:lstStyle/>
          <a:p>
            <a:r>
              <a:rPr lang="es-ES" dirty="0">
                <a:solidFill>
                  <a:schemeClr val="accent2"/>
                </a:solidFill>
                <a:latin typeface="Georgia"/>
                <a:cs typeface="Arial"/>
              </a:rPr>
              <a:t>¿Se te ocurre alguna otra regla que debas seguir cuando visites un museo de arte?</a:t>
            </a:r>
            <a:endParaRPr lang="en-US" dirty="0">
              <a:solidFill>
                <a:schemeClr val="accent2"/>
              </a:solidFill>
              <a:latin typeface="Georgia"/>
              <a:cs typeface="Arial"/>
            </a:endParaRPr>
          </a:p>
        </p:txBody>
      </p:sp>
      <p:sp>
        <p:nvSpPr>
          <p:cNvPr id="9" name="Content Placeholder 8">
            <a:extLst>
              <a:ext uri="{FF2B5EF4-FFF2-40B4-BE49-F238E27FC236}">
                <a16:creationId xmlns:a16="http://schemas.microsoft.com/office/drawing/2014/main" id="{9CED3B65-6720-0540-2EE7-B734D82451B8}"/>
              </a:ext>
            </a:extLst>
          </p:cNvPr>
          <p:cNvSpPr>
            <a:spLocks noGrp="1"/>
          </p:cNvSpPr>
          <p:nvPr>
            <p:ph sz="quarter" idx="14"/>
          </p:nvPr>
        </p:nvSpPr>
        <p:spPr/>
        <p:txBody>
          <a:bodyPr/>
          <a:lstStyle/>
          <a:p>
            <a:endParaRPr lang="en-US" dirty="0"/>
          </a:p>
        </p:txBody>
      </p:sp>
      <p:pic>
        <p:nvPicPr>
          <p:cNvPr id="10" name="Content Placeholder 6" descr="A group of people standing in a room&#10;&#10;Description automatically generated">
            <a:extLst>
              <a:ext uri="{FF2B5EF4-FFF2-40B4-BE49-F238E27FC236}">
                <a16:creationId xmlns:a16="http://schemas.microsoft.com/office/drawing/2014/main" id="{EF5355F7-3E3F-AEE0-7071-F5F9B5A40243}"/>
              </a:ext>
            </a:extLst>
          </p:cNvPr>
          <p:cNvPicPr>
            <a:picLocks noChangeAspect="1"/>
          </p:cNvPicPr>
          <p:nvPr/>
        </p:nvPicPr>
        <p:blipFill rotWithShape="1">
          <a:blip r:embed="rId2"/>
          <a:srcRect l="43986" r="6027"/>
          <a:stretch/>
        </p:blipFill>
        <p:spPr>
          <a:xfrm>
            <a:off x="0" y="0"/>
            <a:ext cx="4570809" cy="6857999"/>
          </a:xfrm>
          <a:prstGeom prst="rect">
            <a:avLst/>
          </a:prstGeom>
        </p:spPr>
      </p:pic>
    </p:spTree>
    <p:extLst>
      <p:ext uri="{BB962C8B-B14F-4D97-AF65-F5344CB8AC3E}">
        <p14:creationId xmlns:p14="http://schemas.microsoft.com/office/powerpoint/2010/main" val="39361070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A7BFAEA-5B88-BF9A-DD3E-CC17D68B9237}"/>
              </a:ext>
            </a:extLst>
          </p:cNvPr>
          <p:cNvSpPr>
            <a:spLocks noGrp="1"/>
          </p:cNvSpPr>
          <p:nvPr>
            <p:ph type="subTitle" idx="1"/>
          </p:nvPr>
        </p:nvSpPr>
        <p:spPr>
          <a:xfrm>
            <a:off x="437034" y="1703666"/>
            <a:ext cx="11135638" cy="3670125"/>
          </a:xfrm>
        </p:spPr>
        <p:txBody>
          <a:bodyPr>
            <a:normAutofit lnSpcReduction="10000"/>
          </a:bodyPr>
          <a:lstStyle/>
          <a:p>
            <a:pPr marL="457200" indent="-457200" algn="l">
              <a:buChar char="•"/>
            </a:pPr>
            <a:r>
              <a:rPr lang="es-ES" dirty="0">
                <a:solidFill>
                  <a:schemeClr val="accent2"/>
                </a:solidFill>
                <a:cs typeface="Arial"/>
              </a:rPr>
              <a:t>no puedes apoyarte en las paredes. </a:t>
            </a:r>
          </a:p>
          <a:p>
            <a:pPr marL="457200" indent="-457200" algn="l">
              <a:buChar char="•"/>
            </a:pPr>
            <a:r>
              <a:rPr lang="es-ES" dirty="0">
                <a:solidFill>
                  <a:schemeClr val="accent2"/>
                </a:solidFill>
                <a:cs typeface="Arial"/>
              </a:rPr>
              <a:t>no se puede tener comida, bebida o chicle. </a:t>
            </a:r>
          </a:p>
          <a:p>
            <a:pPr marL="457200" indent="-457200" algn="l">
              <a:buChar char="•"/>
            </a:pPr>
            <a:r>
              <a:rPr lang="es-ES" dirty="0">
                <a:solidFill>
                  <a:schemeClr val="accent2"/>
                </a:solidFill>
                <a:cs typeface="Arial"/>
              </a:rPr>
              <a:t>no puedes llevar bolsos grandes, mochilas u otros objetos voluminosos. </a:t>
            </a:r>
          </a:p>
          <a:p>
            <a:pPr marL="457200" indent="-457200" algn="l">
              <a:buChar char="•"/>
            </a:pPr>
            <a:r>
              <a:rPr lang="es-ES" dirty="0">
                <a:solidFill>
                  <a:schemeClr val="accent2"/>
                </a:solidFill>
                <a:cs typeface="Arial"/>
              </a:rPr>
              <a:t>puedes tomar fotos sin flash. </a:t>
            </a:r>
          </a:p>
          <a:p>
            <a:pPr marL="457200" indent="-457200" algn="l">
              <a:buChar char="•"/>
            </a:pPr>
            <a:r>
              <a:rPr lang="es-ES" dirty="0">
                <a:solidFill>
                  <a:schemeClr val="accent2"/>
                </a:solidFill>
                <a:cs typeface="Arial"/>
              </a:rPr>
              <a:t>permanecerás con tu clase. </a:t>
            </a:r>
          </a:p>
          <a:p>
            <a:pPr marL="457200" indent="-457200" algn="l">
              <a:buChar char="•"/>
            </a:pPr>
            <a:r>
              <a:rPr lang="es-ES" dirty="0">
                <a:solidFill>
                  <a:schemeClr val="accent2"/>
                </a:solidFill>
                <a:cs typeface="Arial"/>
              </a:rPr>
              <a:t>hablarás en voz baja. </a:t>
            </a:r>
          </a:p>
          <a:p>
            <a:pPr marL="457200" indent="-457200" algn="l">
              <a:buChar char="•"/>
            </a:pPr>
            <a:r>
              <a:rPr lang="es-ES" dirty="0">
                <a:solidFill>
                  <a:schemeClr val="accent2"/>
                </a:solidFill>
                <a:cs typeface="Arial"/>
              </a:rPr>
              <a:t>no puedes correr.</a:t>
            </a:r>
          </a:p>
        </p:txBody>
      </p:sp>
      <p:sp>
        <p:nvSpPr>
          <p:cNvPr id="3" name="Title 2">
            <a:extLst>
              <a:ext uri="{FF2B5EF4-FFF2-40B4-BE49-F238E27FC236}">
                <a16:creationId xmlns:a16="http://schemas.microsoft.com/office/drawing/2014/main" id="{EFC95641-6475-7C1B-8303-DAD541F17419}"/>
              </a:ext>
            </a:extLst>
          </p:cNvPr>
          <p:cNvSpPr>
            <a:spLocks noGrp="1"/>
          </p:cNvSpPr>
          <p:nvPr>
            <p:ph type="ctrTitle"/>
          </p:nvPr>
        </p:nvSpPr>
        <p:spPr>
          <a:xfrm>
            <a:off x="552145" y="273566"/>
            <a:ext cx="12188825" cy="1320372"/>
          </a:xfrm>
        </p:spPr>
        <p:txBody>
          <a:bodyPr/>
          <a:lstStyle/>
          <a:p>
            <a:pPr algn="l"/>
            <a:r>
              <a:rPr lang="es-ES" dirty="0">
                <a:latin typeface="Georgia"/>
                <a:cs typeface="Arial"/>
              </a:rPr>
              <a:t>Cuando estés en las galerías, ...</a:t>
            </a:r>
            <a:endParaRPr lang="en-US" dirty="0"/>
          </a:p>
        </p:txBody>
      </p:sp>
    </p:spTree>
    <p:extLst>
      <p:ext uri="{BB962C8B-B14F-4D97-AF65-F5344CB8AC3E}">
        <p14:creationId xmlns:p14="http://schemas.microsoft.com/office/powerpoint/2010/main" val="34823842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996F-8AAB-205A-F626-D23D8D257C05}"/>
              </a:ext>
            </a:extLst>
          </p:cNvPr>
          <p:cNvSpPr>
            <a:spLocks noGrp="1"/>
          </p:cNvSpPr>
          <p:nvPr>
            <p:ph type="title"/>
          </p:nvPr>
        </p:nvSpPr>
        <p:spPr>
          <a:xfrm>
            <a:off x="4863402" y="541768"/>
            <a:ext cx="7137407" cy="1764982"/>
          </a:xfrm>
        </p:spPr>
        <p:txBody>
          <a:bodyPr/>
          <a:lstStyle/>
          <a:p>
            <a:r>
              <a:rPr lang="es-ES" dirty="0">
                <a:latin typeface="Georgia"/>
                <a:cs typeface="Arial"/>
              </a:rPr>
              <a:t>Durante tu visita, … </a:t>
            </a:r>
            <a:endParaRPr lang="es-ES" dirty="0"/>
          </a:p>
        </p:txBody>
      </p:sp>
      <p:sp>
        <p:nvSpPr>
          <p:cNvPr id="3" name="Text Placeholder 2">
            <a:extLst>
              <a:ext uri="{FF2B5EF4-FFF2-40B4-BE49-F238E27FC236}">
                <a16:creationId xmlns:a16="http://schemas.microsoft.com/office/drawing/2014/main" id="{95DF3E0F-0426-3D2B-325C-9CFDB4B3361C}"/>
              </a:ext>
            </a:extLst>
          </p:cNvPr>
          <p:cNvSpPr>
            <a:spLocks noGrp="1"/>
          </p:cNvSpPr>
          <p:nvPr>
            <p:ph type="body" sz="quarter" idx="12"/>
          </p:nvPr>
        </p:nvSpPr>
        <p:spPr>
          <a:xfrm>
            <a:off x="4860968" y="2306749"/>
            <a:ext cx="7137406" cy="2244502"/>
          </a:xfrm>
        </p:spPr>
        <p:txBody>
          <a:bodyPr/>
          <a:lstStyle/>
          <a:p>
            <a:pPr marL="457200" indent="-457200">
              <a:buFont typeface="Arial"/>
              <a:buChar char="•"/>
            </a:pPr>
            <a:r>
              <a:rPr lang="es-ES" dirty="0">
                <a:latin typeface="Arial"/>
                <a:cs typeface="Arial"/>
              </a:rPr>
              <a:t>observarás el arte.</a:t>
            </a:r>
          </a:p>
          <a:p>
            <a:pPr marL="457200" indent="-457200">
              <a:buFont typeface="Arial"/>
              <a:buChar char="•"/>
            </a:pPr>
            <a:r>
              <a:rPr lang="es-ES" dirty="0">
                <a:latin typeface="Arial"/>
                <a:cs typeface="Arial"/>
              </a:rPr>
              <a:t>hablarás de arte.</a:t>
            </a:r>
          </a:p>
          <a:p>
            <a:pPr marL="457200" indent="-457200">
              <a:buFont typeface="Arial"/>
              <a:buChar char="•"/>
            </a:pPr>
            <a:r>
              <a:rPr lang="es-ES" dirty="0">
                <a:latin typeface="Arial"/>
                <a:cs typeface="Arial"/>
              </a:rPr>
              <a:t>es posible que hagas arte.</a:t>
            </a:r>
          </a:p>
          <a:p>
            <a:pPr marL="457200" indent="-457200">
              <a:buFont typeface="Arial"/>
              <a:buChar char="•"/>
            </a:pPr>
            <a:r>
              <a:rPr lang="es-ES" dirty="0">
                <a:latin typeface="Arial"/>
                <a:cs typeface="Arial"/>
              </a:rPr>
              <a:t>es posible que juegues a algún juego.</a:t>
            </a:r>
          </a:p>
          <a:p>
            <a:pPr marL="457200" indent="-457200">
              <a:buFont typeface="Arial"/>
              <a:buChar char="•"/>
            </a:pPr>
            <a:r>
              <a:rPr lang="es-ES" dirty="0">
                <a:latin typeface="Arial"/>
                <a:cs typeface="Arial"/>
              </a:rPr>
              <a:t>es posible que escribas sobre arte.</a:t>
            </a:r>
          </a:p>
        </p:txBody>
      </p:sp>
      <p:pic>
        <p:nvPicPr>
          <p:cNvPr id="7" name="Content Placeholder 6" descr="A group of people looking at a painting&#10;&#10;Description automatically generated">
            <a:extLst>
              <a:ext uri="{FF2B5EF4-FFF2-40B4-BE49-F238E27FC236}">
                <a16:creationId xmlns:a16="http://schemas.microsoft.com/office/drawing/2014/main" id="{1F83095F-7E17-7F88-6406-464946CDD848}"/>
              </a:ext>
            </a:extLst>
          </p:cNvPr>
          <p:cNvPicPr>
            <a:picLocks noGrp="1" noChangeAspect="1"/>
          </p:cNvPicPr>
          <p:nvPr>
            <p:ph sz="quarter" idx="14"/>
          </p:nvPr>
        </p:nvPicPr>
        <p:blipFill>
          <a:blip r:embed="rId2"/>
          <a:stretch>
            <a:fillRect/>
          </a:stretch>
        </p:blipFill>
        <p:spPr>
          <a:xfrm>
            <a:off x="1068" y="0"/>
            <a:ext cx="4568276" cy="6858000"/>
          </a:xfrm>
        </p:spPr>
      </p:pic>
    </p:spTree>
    <p:extLst>
      <p:ext uri="{BB962C8B-B14F-4D97-AF65-F5344CB8AC3E}">
        <p14:creationId xmlns:p14="http://schemas.microsoft.com/office/powerpoint/2010/main" val="690974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DA35-DE18-6E8D-6CF3-EFBF629E4B2E}"/>
              </a:ext>
            </a:extLst>
          </p:cNvPr>
          <p:cNvSpPr>
            <a:spLocks noGrp="1"/>
          </p:cNvSpPr>
          <p:nvPr>
            <p:ph type="title"/>
          </p:nvPr>
        </p:nvSpPr>
        <p:spPr>
          <a:xfrm>
            <a:off x="4863402" y="2331570"/>
            <a:ext cx="7137407" cy="2194861"/>
          </a:xfrm>
        </p:spPr>
        <p:txBody>
          <a:bodyPr>
            <a:normAutofit fontScale="90000"/>
          </a:bodyPr>
          <a:lstStyle/>
          <a:p>
            <a:r>
              <a:rPr lang="es-ES" dirty="0"/>
              <a:t>¿Cuánto tiempo piensas que vas a pasar mirando cada obra de arte?</a:t>
            </a:r>
            <a:endParaRPr lang="en-US" dirty="0"/>
          </a:p>
        </p:txBody>
      </p:sp>
      <p:sp>
        <p:nvSpPr>
          <p:cNvPr id="9" name="Content Placeholder 8">
            <a:extLst>
              <a:ext uri="{FF2B5EF4-FFF2-40B4-BE49-F238E27FC236}">
                <a16:creationId xmlns:a16="http://schemas.microsoft.com/office/drawing/2014/main" id="{7EF16586-4124-0764-7E22-C8E4E7F03627}"/>
              </a:ext>
            </a:extLst>
          </p:cNvPr>
          <p:cNvSpPr>
            <a:spLocks noGrp="1"/>
          </p:cNvSpPr>
          <p:nvPr>
            <p:ph sz="quarter" idx="14"/>
          </p:nvPr>
        </p:nvSpPr>
        <p:spPr/>
        <p:txBody>
          <a:bodyPr/>
          <a:lstStyle/>
          <a:p>
            <a:endParaRPr lang="en-US" dirty="0"/>
          </a:p>
        </p:txBody>
      </p:sp>
      <p:pic>
        <p:nvPicPr>
          <p:cNvPr id="10" name="Content Placeholder 6">
            <a:extLst>
              <a:ext uri="{FF2B5EF4-FFF2-40B4-BE49-F238E27FC236}">
                <a16:creationId xmlns:a16="http://schemas.microsoft.com/office/drawing/2014/main" id="{84E4BCE7-118F-6E0F-F377-7206F0120B6B}"/>
              </a:ext>
            </a:extLst>
          </p:cNvPr>
          <p:cNvPicPr>
            <a:picLocks noChangeAspect="1"/>
          </p:cNvPicPr>
          <p:nvPr/>
        </p:nvPicPr>
        <p:blipFill rotWithShape="1">
          <a:blip r:embed="rId2"/>
          <a:srcRect l="35205" r="20496"/>
          <a:stretch/>
        </p:blipFill>
        <p:spPr>
          <a:xfrm>
            <a:off x="0" y="-1"/>
            <a:ext cx="4570809" cy="6857999"/>
          </a:xfrm>
          <a:prstGeom prst="rect">
            <a:avLst/>
          </a:prstGeom>
        </p:spPr>
      </p:pic>
    </p:spTree>
    <p:extLst>
      <p:ext uri="{BB962C8B-B14F-4D97-AF65-F5344CB8AC3E}">
        <p14:creationId xmlns:p14="http://schemas.microsoft.com/office/powerpoint/2010/main" val="7953576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8969-96CC-3D6D-6BCE-E7456CB0E16E}"/>
              </a:ext>
            </a:extLst>
          </p:cNvPr>
          <p:cNvSpPr>
            <a:spLocks noGrp="1"/>
          </p:cNvSpPr>
          <p:nvPr>
            <p:ph type="title"/>
          </p:nvPr>
        </p:nvSpPr>
        <p:spPr>
          <a:xfrm>
            <a:off x="4863402" y="541767"/>
            <a:ext cx="7137407" cy="2015981"/>
          </a:xfrm>
        </p:spPr>
        <p:txBody>
          <a:bodyPr/>
          <a:lstStyle/>
          <a:p>
            <a:r>
              <a:rPr lang="es-ES" dirty="0">
                <a:latin typeface="Georgia"/>
                <a:cs typeface="Arial"/>
              </a:rPr>
              <a:t>¿Alcanza con 30 segundos?</a:t>
            </a:r>
            <a:endParaRPr lang="es-ES" dirty="0"/>
          </a:p>
        </p:txBody>
      </p:sp>
      <p:sp>
        <p:nvSpPr>
          <p:cNvPr id="3" name="Text Placeholder 2">
            <a:extLst>
              <a:ext uri="{FF2B5EF4-FFF2-40B4-BE49-F238E27FC236}">
                <a16:creationId xmlns:a16="http://schemas.microsoft.com/office/drawing/2014/main" id="{3DD51BFB-F90F-1540-90B6-16CA52A18871}"/>
              </a:ext>
            </a:extLst>
          </p:cNvPr>
          <p:cNvSpPr>
            <a:spLocks noGrp="1"/>
          </p:cNvSpPr>
          <p:nvPr>
            <p:ph type="body" sz="quarter" idx="12"/>
          </p:nvPr>
        </p:nvSpPr>
        <p:spPr>
          <a:xfrm>
            <a:off x="4860968" y="2557748"/>
            <a:ext cx="7137406" cy="1742504"/>
          </a:xfrm>
        </p:spPr>
        <p:txBody>
          <a:bodyPr/>
          <a:lstStyle/>
          <a:p>
            <a:pPr marL="0" indent="0"/>
            <a:r>
              <a:rPr lang="es-ES" dirty="0">
                <a:latin typeface="Arial"/>
                <a:cs typeface="Arial"/>
              </a:rPr>
              <a:t>Pon en marcha el cronómetro de abajo. Observa la obra de arte de la izquierda. Haz una lista mental de todas las cosas que ves. </a:t>
            </a:r>
            <a:endParaRPr lang="en-US" dirty="0"/>
          </a:p>
        </p:txBody>
      </p:sp>
      <p:pic>
        <p:nvPicPr>
          <p:cNvPr id="5" name="Picture 5" descr="A painting of a family sitting on a couch&#10;&#10;Description automatically generated">
            <a:extLst>
              <a:ext uri="{FF2B5EF4-FFF2-40B4-BE49-F238E27FC236}">
                <a16:creationId xmlns:a16="http://schemas.microsoft.com/office/drawing/2014/main" id="{1CC6E78E-316D-46D4-A0B6-3D347BE201A4}"/>
              </a:ext>
            </a:extLst>
          </p:cNvPr>
          <p:cNvPicPr>
            <a:picLocks noGrp="1" noChangeAspect="1"/>
          </p:cNvPicPr>
          <p:nvPr>
            <p:ph sz="quarter" idx="14"/>
          </p:nvPr>
        </p:nvPicPr>
        <p:blipFill>
          <a:blip r:embed="rId3"/>
          <a:stretch>
            <a:fillRect/>
          </a:stretch>
        </p:blipFill>
        <p:spPr>
          <a:xfrm>
            <a:off x="1171" y="1446131"/>
            <a:ext cx="4568467" cy="3967081"/>
          </a:xfrm>
        </p:spPr>
      </p:pic>
      <p:pic>
        <p:nvPicPr>
          <p:cNvPr id="6" name="Online Media 5" title="30 SECOND TIMER">
            <a:hlinkClick r:id="" action="ppaction://media"/>
            <a:extLst>
              <a:ext uri="{FF2B5EF4-FFF2-40B4-BE49-F238E27FC236}">
                <a16:creationId xmlns:a16="http://schemas.microsoft.com/office/drawing/2014/main" id="{17058B6B-4740-77EA-765D-10C4F7F3FADC}"/>
              </a:ext>
            </a:extLst>
          </p:cNvPr>
          <p:cNvPicPr>
            <a:picLocks noRot="1" noChangeAspect="1"/>
          </p:cNvPicPr>
          <p:nvPr>
            <a:videoFile r:link="rId1"/>
          </p:nvPr>
        </p:nvPicPr>
        <p:blipFill>
          <a:blip r:embed="rId4"/>
          <a:stretch>
            <a:fillRect/>
          </a:stretch>
        </p:blipFill>
        <p:spPr>
          <a:xfrm>
            <a:off x="4860822" y="4276729"/>
            <a:ext cx="2540000" cy="1435100"/>
          </a:xfrm>
          <a:prstGeom prst="rect">
            <a:avLst/>
          </a:prstGeom>
        </p:spPr>
      </p:pic>
    </p:spTree>
    <p:extLst>
      <p:ext uri="{BB962C8B-B14F-4D97-AF65-F5344CB8AC3E}">
        <p14:creationId xmlns:p14="http://schemas.microsoft.com/office/powerpoint/2010/main" val="24915486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C80E"/>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A7BFAEA-5B88-BF9A-DD3E-CC17D68B9237}"/>
              </a:ext>
            </a:extLst>
          </p:cNvPr>
          <p:cNvSpPr>
            <a:spLocks noGrp="1"/>
          </p:cNvSpPr>
          <p:nvPr>
            <p:ph type="subTitle" idx="1"/>
          </p:nvPr>
        </p:nvSpPr>
        <p:spPr>
          <a:xfrm>
            <a:off x="501042" y="1593938"/>
            <a:ext cx="11135638" cy="3670125"/>
          </a:xfrm>
        </p:spPr>
        <p:txBody>
          <a:bodyPr vert="horz" lIns="91440" tIns="45720" rIns="91440" bIns="45720" rtlCol="0" anchor="t">
            <a:normAutofit/>
          </a:bodyPr>
          <a:lstStyle/>
          <a:p>
            <a:pPr marL="457200" indent="-457200" algn="l">
              <a:buChar char="•"/>
            </a:pPr>
            <a:r>
              <a:rPr lang="es-ES" dirty="0">
                <a:solidFill>
                  <a:schemeClr val="accent2"/>
                </a:solidFill>
                <a:cs typeface="Arial"/>
              </a:rPr>
              <a:t>cuántas personas hay en el cuadro?</a:t>
            </a:r>
          </a:p>
          <a:p>
            <a:pPr marL="457200" indent="-457200" algn="l">
              <a:buChar char="•"/>
            </a:pPr>
            <a:r>
              <a:rPr lang="es-ES" dirty="0">
                <a:solidFill>
                  <a:schemeClr val="accent2"/>
                </a:solidFill>
                <a:cs typeface="Arial"/>
              </a:rPr>
              <a:t>qué llevan puesto?</a:t>
            </a:r>
          </a:p>
          <a:p>
            <a:pPr marL="457200" indent="-457200" algn="l">
              <a:buChar char="•"/>
            </a:pPr>
            <a:r>
              <a:rPr lang="es-ES" dirty="0">
                <a:solidFill>
                  <a:schemeClr val="accent2"/>
                </a:solidFill>
                <a:cs typeface="Arial"/>
              </a:rPr>
              <a:t>dónde están?</a:t>
            </a:r>
          </a:p>
          <a:p>
            <a:pPr marL="457200" indent="-457200" algn="l">
              <a:buChar char="•"/>
            </a:pPr>
            <a:r>
              <a:rPr lang="es-ES" dirty="0">
                <a:solidFill>
                  <a:schemeClr val="accent2"/>
                </a:solidFill>
                <a:cs typeface="Arial"/>
              </a:rPr>
              <a:t>qué colores hay en el cuadro?</a:t>
            </a:r>
          </a:p>
          <a:p>
            <a:pPr marL="457200" indent="-457200" algn="l">
              <a:buChar char="•"/>
            </a:pPr>
            <a:r>
              <a:rPr lang="es-ES" dirty="0">
                <a:solidFill>
                  <a:schemeClr val="accent2"/>
                </a:solidFill>
                <a:cs typeface="Arial"/>
              </a:rPr>
              <a:t>si hay objetos en el cuadro?</a:t>
            </a:r>
          </a:p>
          <a:p>
            <a:pPr marL="457200" indent="-457200" algn="l">
              <a:buChar char="•"/>
            </a:pPr>
            <a:r>
              <a:rPr lang="es-ES" dirty="0">
                <a:solidFill>
                  <a:schemeClr val="accent2"/>
                </a:solidFill>
                <a:cs typeface="Arial"/>
              </a:rPr>
              <a:t>si hay animales en el cuadro?</a:t>
            </a:r>
            <a:endParaRPr lang="es-ES" dirty="0">
              <a:solidFill>
                <a:schemeClr val="accent2"/>
              </a:solidFill>
            </a:endParaRPr>
          </a:p>
        </p:txBody>
      </p:sp>
      <p:sp>
        <p:nvSpPr>
          <p:cNvPr id="3" name="Title 2">
            <a:extLst>
              <a:ext uri="{FF2B5EF4-FFF2-40B4-BE49-F238E27FC236}">
                <a16:creationId xmlns:a16="http://schemas.microsoft.com/office/drawing/2014/main" id="{EFC95641-6475-7C1B-8303-DAD541F17419}"/>
              </a:ext>
            </a:extLst>
          </p:cNvPr>
          <p:cNvSpPr>
            <a:spLocks noGrp="1"/>
          </p:cNvSpPr>
          <p:nvPr>
            <p:ph type="ctrTitle"/>
          </p:nvPr>
        </p:nvSpPr>
        <p:spPr>
          <a:xfrm>
            <a:off x="552145" y="273566"/>
            <a:ext cx="12188825" cy="1320372"/>
          </a:xfrm>
        </p:spPr>
        <p:txBody>
          <a:bodyPr/>
          <a:lstStyle/>
          <a:p>
            <a:pPr algn="l"/>
            <a:r>
              <a:rPr lang="es-ES" dirty="0">
                <a:latin typeface="Georgia"/>
                <a:cs typeface="Arial"/>
              </a:rPr>
              <a:t>¿Recuerdas...</a:t>
            </a:r>
            <a:endParaRPr lang="es-ES" dirty="0"/>
          </a:p>
        </p:txBody>
      </p:sp>
    </p:spTree>
    <p:extLst>
      <p:ext uri="{BB962C8B-B14F-4D97-AF65-F5344CB8AC3E}">
        <p14:creationId xmlns:p14="http://schemas.microsoft.com/office/powerpoint/2010/main" val="835375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9CD9-3991-01B6-228C-E5FEEF6F3065}"/>
              </a:ext>
            </a:extLst>
          </p:cNvPr>
          <p:cNvSpPr>
            <a:spLocks noGrp="1"/>
          </p:cNvSpPr>
          <p:nvPr>
            <p:ph type="title"/>
          </p:nvPr>
        </p:nvSpPr>
        <p:spPr>
          <a:xfrm>
            <a:off x="4851266" y="691418"/>
            <a:ext cx="7137407" cy="3759088"/>
          </a:xfrm>
        </p:spPr>
        <p:txBody>
          <a:bodyPr>
            <a:normAutofit/>
          </a:bodyPr>
          <a:lstStyle/>
          <a:p>
            <a:r>
              <a:rPr lang="es-ES" dirty="0">
                <a:latin typeface="Georgia"/>
                <a:cs typeface="Arial"/>
              </a:rPr>
              <a:t>¿Has olvidado algo? ¿Hay algo que creías haber visto pero no viste?</a:t>
            </a:r>
            <a:endParaRPr lang="es-ES" dirty="0"/>
          </a:p>
        </p:txBody>
      </p:sp>
      <p:sp>
        <p:nvSpPr>
          <p:cNvPr id="8" name="Content Placeholder 7">
            <a:extLst>
              <a:ext uri="{FF2B5EF4-FFF2-40B4-BE49-F238E27FC236}">
                <a16:creationId xmlns:a16="http://schemas.microsoft.com/office/drawing/2014/main" id="{7ACFC613-C86B-594E-0FC2-B5599CF6E247}"/>
              </a:ext>
            </a:extLst>
          </p:cNvPr>
          <p:cNvSpPr>
            <a:spLocks noGrp="1"/>
          </p:cNvSpPr>
          <p:nvPr>
            <p:ph sz="quarter" idx="14"/>
          </p:nvPr>
        </p:nvSpPr>
        <p:spPr/>
        <p:txBody>
          <a:bodyPr/>
          <a:lstStyle/>
          <a:p>
            <a:endParaRPr lang="en-US" dirty="0"/>
          </a:p>
        </p:txBody>
      </p:sp>
      <p:pic>
        <p:nvPicPr>
          <p:cNvPr id="6" name="Picture 5" descr="A painting of a family sitting on a couch&#10;&#10;Description automatically generated">
            <a:extLst>
              <a:ext uri="{FF2B5EF4-FFF2-40B4-BE49-F238E27FC236}">
                <a16:creationId xmlns:a16="http://schemas.microsoft.com/office/drawing/2014/main" id="{876BFCFD-AB03-DC9E-4D4F-94C9468A41BB}"/>
              </a:ext>
            </a:extLst>
          </p:cNvPr>
          <p:cNvPicPr>
            <a:picLocks noChangeAspect="1"/>
          </p:cNvPicPr>
          <p:nvPr/>
        </p:nvPicPr>
        <p:blipFill>
          <a:blip r:embed="rId2"/>
          <a:stretch>
            <a:fillRect/>
          </a:stretch>
        </p:blipFill>
        <p:spPr>
          <a:xfrm>
            <a:off x="1171" y="1446131"/>
            <a:ext cx="4568467" cy="3967081"/>
          </a:xfrm>
          <a:prstGeom prst="rect">
            <a:avLst/>
          </a:prstGeom>
        </p:spPr>
      </p:pic>
      <p:sp>
        <p:nvSpPr>
          <p:cNvPr id="9" name="Text Placeholder 8">
            <a:extLst>
              <a:ext uri="{FF2B5EF4-FFF2-40B4-BE49-F238E27FC236}">
                <a16:creationId xmlns:a16="http://schemas.microsoft.com/office/drawing/2014/main" id="{5EDD23E7-4EE7-4B46-D947-D2BCAAB91689}"/>
              </a:ext>
            </a:extLst>
          </p:cNvPr>
          <p:cNvSpPr>
            <a:spLocks noGrp="1"/>
          </p:cNvSpPr>
          <p:nvPr>
            <p:ph type="body" sz="quarter" idx="12"/>
          </p:nvPr>
        </p:nvSpPr>
        <p:spPr>
          <a:xfrm>
            <a:off x="4848832" y="4427427"/>
            <a:ext cx="7257824" cy="1215760"/>
          </a:xfrm>
        </p:spPr>
        <p:txBody>
          <a:bodyPr/>
          <a:lstStyle/>
          <a:p>
            <a:pPr marL="0" indent="0"/>
            <a:r>
              <a:rPr lang="es-ES" dirty="0">
                <a:latin typeface="Arial"/>
                <a:cs typeface="Arial"/>
              </a:rPr>
              <a:t>¿Cuánto tiempo más crees que habrías necesitado?</a:t>
            </a:r>
            <a:endParaRPr lang="en-US" dirty="0"/>
          </a:p>
        </p:txBody>
      </p:sp>
    </p:spTree>
    <p:extLst>
      <p:ext uri="{BB962C8B-B14F-4D97-AF65-F5344CB8AC3E}">
        <p14:creationId xmlns:p14="http://schemas.microsoft.com/office/powerpoint/2010/main" val="55068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712B47-D62E-9C92-402A-21A675ED6395}"/>
              </a:ext>
            </a:extLst>
          </p:cNvPr>
          <p:cNvSpPr>
            <a:spLocks noGrp="1"/>
          </p:cNvSpPr>
          <p:nvPr>
            <p:ph type="body" sz="quarter" idx="10"/>
          </p:nvPr>
        </p:nvSpPr>
        <p:spPr/>
        <p:txBody>
          <a:bodyPr>
            <a:normAutofit/>
          </a:bodyPr>
          <a:lstStyle/>
          <a:p>
            <a:pPr marL="128270" indent="-128270"/>
            <a:r>
              <a:rPr lang="es-ES" dirty="0">
                <a:cs typeface="Arial"/>
              </a:rPr>
              <a:t>Información Específica sobre las Visitas</a:t>
            </a:r>
          </a:p>
        </p:txBody>
      </p:sp>
    </p:spTree>
    <p:extLst>
      <p:ext uri="{BB962C8B-B14F-4D97-AF65-F5344CB8AC3E}">
        <p14:creationId xmlns:p14="http://schemas.microsoft.com/office/powerpoint/2010/main" val="38225187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4D16-79E8-4EAB-DF8B-42E159C9786A}"/>
              </a:ext>
            </a:extLst>
          </p:cNvPr>
          <p:cNvSpPr>
            <a:spLocks noGrp="1"/>
          </p:cNvSpPr>
          <p:nvPr>
            <p:ph type="title"/>
          </p:nvPr>
        </p:nvSpPr>
        <p:spPr>
          <a:xfrm>
            <a:off x="609365" y="227901"/>
            <a:ext cx="10969944" cy="411757"/>
          </a:xfrm>
        </p:spPr>
        <p:txBody>
          <a:bodyPr/>
          <a:lstStyle/>
          <a:p>
            <a:r>
              <a:rPr lang="es-ES" sz="5000" dirty="0">
                <a:solidFill>
                  <a:schemeClr val="accent2"/>
                </a:solidFill>
                <a:latin typeface="Georgia"/>
              </a:rPr>
              <a:t>Objetivos de aprendizaje</a:t>
            </a:r>
            <a:endParaRPr lang="es-ES" sz="5000" dirty="0">
              <a:solidFill>
                <a:schemeClr val="accent2"/>
              </a:solidFill>
            </a:endParaRPr>
          </a:p>
        </p:txBody>
      </p:sp>
      <p:sp>
        <p:nvSpPr>
          <p:cNvPr id="3" name="Content Placeholder 2">
            <a:extLst>
              <a:ext uri="{FF2B5EF4-FFF2-40B4-BE49-F238E27FC236}">
                <a16:creationId xmlns:a16="http://schemas.microsoft.com/office/drawing/2014/main" id="{7C0C50B2-9139-018E-A2E3-A5754DCFB109}"/>
              </a:ext>
            </a:extLst>
          </p:cNvPr>
          <p:cNvSpPr>
            <a:spLocks noGrp="1"/>
          </p:cNvSpPr>
          <p:nvPr>
            <p:ph idx="1"/>
          </p:nvPr>
        </p:nvSpPr>
        <p:spPr>
          <a:xfrm>
            <a:off x="539496" y="960583"/>
            <a:ext cx="11530584" cy="4345208"/>
          </a:xfrm>
        </p:spPr>
        <p:txBody>
          <a:bodyPr>
            <a:normAutofit lnSpcReduction="10000"/>
          </a:bodyPr>
          <a:lstStyle/>
          <a:p>
            <a:pPr marL="0" indent="0">
              <a:buNone/>
            </a:pPr>
            <a:r>
              <a:rPr lang="es-ES" sz="3000" dirty="0">
                <a:cs typeface="Arial"/>
              </a:rPr>
              <a:t>Los alumnos podrán...</a:t>
            </a:r>
          </a:p>
          <a:p>
            <a:pPr marL="0" indent="0"/>
            <a:r>
              <a:rPr lang="es-ES" sz="3000" dirty="0">
                <a:solidFill>
                  <a:schemeClr val="accent2"/>
                </a:solidFill>
                <a:cs typeface="Arial"/>
              </a:rPr>
              <a:t> definir qué es un museo.</a:t>
            </a:r>
          </a:p>
          <a:p>
            <a:pPr marL="0" indent="0"/>
            <a:r>
              <a:rPr lang="es-ES" sz="3000" dirty="0">
                <a:solidFill>
                  <a:schemeClr val="accent2"/>
                </a:solidFill>
                <a:cs typeface="Arial"/>
              </a:rPr>
              <a:t> entender cómo es una visita al Meadows Museum.</a:t>
            </a:r>
          </a:p>
          <a:p>
            <a:pPr marL="0" indent="0"/>
            <a:r>
              <a:rPr lang="es-ES" sz="3000" dirty="0">
                <a:solidFill>
                  <a:schemeClr val="accent2"/>
                </a:solidFill>
                <a:cs typeface="Arial"/>
              </a:rPr>
              <a:t> describir el comportamiento apropiado en un museo. </a:t>
            </a:r>
          </a:p>
          <a:p>
            <a:pPr marL="0" indent="0"/>
            <a:r>
              <a:rPr lang="es-ES" sz="3000" dirty="0">
                <a:solidFill>
                  <a:schemeClr val="accent2"/>
                </a:solidFill>
                <a:cs typeface="Arial"/>
              </a:rPr>
              <a:t> interpretar cuánto tiempo se necesita para observar una obra           de arte. </a:t>
            </a:r>
          </a:p>
          <a:p>
            <a:pPr marL="0" indent="0"/>
            <a:r>
              <a:rPr lang="es-ES" sz="3000" dirty="0">
                <a:solidFill>
                  <a:schemeClr val="accent2"/>
                </a:solidFill>
                <a:cs typeface="Arial"/>
              </a:rPr>
              <a:t> conocer las metas de aprendizaje de la visita al Meadows Museum.</a:t>
            </a:r>
          </a:p>
          <a:p>
            <a:pPr marL="0" indent="0"/>
            <a:r>
              <a:rPr lang="es-ES" sz="3000" dirty="0">
                <a:solidFill>
                  <a:schemeClr val="accent2"/>
                </a:solidFill>
                <a:cs typeface="Arial"/>
              </a:rPr>
              <a:t> definir el vocabulario específico de la visita. </a:t>
            </a:r>
          </a:p>
        </p:txBody>
      </p:sp>
    </p:spTree>
    <p:extLst>
      <p:ext uri="{BB962C8B-B14F-4D97-AF65-F5344CB8AC3E}">
        <p14:creationId xmlns:p14="http://schemas.microsoft.com/office/powerpoint/2010/main" val="3373805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B58101-BF3E-6B73-BDB3-E68D6067E50A}"/>
              </a:ext>
            </a:extLst>
          </p:cNvPr>
          <p:cNvSpPr>
            <a:spLocks noGrp="1"/>
          </p:cNvSpPr>
          <p:nvPr>
            <p:ph idx="1"/>
          </p:nvPr>
        </p:nvSpPr>
        <p:spPr/>
        <p:txBody>
          <a:bodyPr/>
          <a:lstStyle/>
          <a:p>
            <a:pPr marL="0" indent="0" algn="just">
              <a:buNone/>
            </a:pPr>
            <a:r>
              <a:rPr lang="es-ES" dirty="0">
                <a:cs typeface="Arial"/>
              </a:rPr>
              <a:t>Las siguientes diapositivas incluyen los objetivos y el vocabulario de cada visita. (Si no sabe a qué visita se ha registrado, consulte su carta de confirmación). Repase las metas y objetivos de la visita con sus alumnos. Después de cada lista de vocabulario de la visita hay una diapositiva con actividades sugeridas para repasar las palabras. No dude en añadir, editar o suprimir diapositivas para adaptarlas mejor a sus alumnos. </a:t>
            </a:r>
            <a:endParaRPr lang="en-US" dirty="0">
              <a:cs typeface="Arial"/>
            </a:endParaRPr>
          </a:p>
        </p:txBody>
      </p:sp>
      <p:sp>
        <p:nvSpPr>
          <p:cNvPr id="3" name="Title 2">
            <a:extLst>
              <a:ext uri="{FF2B5EF4-FFF2-40B4-BE49-F238E27FC236}">
                <a16:creationId xmlns:a16="http://schemas.microsoft.com/office/drawing/2014/main" id="{72F5AF2B-83EF-E5F3-A528-960702429005}"/>
              </a:ext>
            </a:extLst>
          </p:cNvPr>
          <p:cNvSpPr>
            <a:spLocks noGrp="1"/>
          </p:cNvSpPr>
          <p:nvPr>
            <p:ph type="title"/>
          </p:nvPr>
        </p:nvSpPr>
        <p:spPr/>
        <p:txBody>
          <a:bodyPr>
            <a:noAutofit/>
          </a:bodyPr>
          <a:lstStyle/>
          <a:p>
            <a:r>
              <a:rPr lang="es-ES" sz="3000" dirty="0">
                <a:latin typeface="Georgia"/>
              </a:rPr>
              <a:t>Cómo utilizar estas diapositivas</a:t>
            </a:r>
            <a:endParaRPr lang="es-ES" sz="3000" dirty="0"/>
          </a:p>
        </p:txBody>
      </p:sp>
    </p:spTree>
    <p:extLst>
      <p:ext uri="{BB962C8B-B14F-4D97-AF65-F5344CB8AC3E}">
        <p14:creationId xmlns:p14="http://schemas.microsoft.com/office/powerpoint/2010/main" val="409407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529C-A184-A0C6-4889-1C0F82EA5D9C}"/>
              </a:ext>
            </a:extLst>
          </p:cNvPr>
          <p:cNvSpPr>
            <a:spLocks noGrp="1"/>
          </p:cNvSpPr>
          <p:nvPr>
            <p:ph type="title"/>
          </p:nvPr>
        </p:nvSpPr>
        <p:spPr>
          <a:xfrm>
            <a:off x="4863402" y="541767"/>
            <a:ext cx="7137407" cy="2466975"/>
          </a:xfrm>
        </p:spPr>
        <p:txBody>
          <a:bodyPr anchor="b">
            <a:normAutofit/>
          </a:bodyPr>
          <a:lstStyle/>
          <a:p>
            <a:r>
              <a:rPr lang="es-ES" dirty="0"/>
              <a:t>Visita Rostros de España</a:t>
            </a:r>
          </a:p>
        </p:txBody>
      </p:sp>
      <p:sp>
        <p:nvSpPr>
          <p:cNvPr id="3" name="Text Placeholder 2">
            <a:extLst>
              <a:ext uri="{FF2B5EF4-FFF2-40B4-BE49-F238E27FC236}">
                <a16:creationId xmlns:a16="http://schemas.microsoft.com/office/drawing/2014/main" id="{562F52B5-C98A-FDB9-E7EC-F7AF30DB1658}"/>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n-US" dirty="0">
                <a:latin typeface="Arial"/>
                <a:cs typeface="Arial"/>
              </a:rPr>
              <a:t>1ro – 12do Grado</a:t>
            </a:r>
            <a:endParaRPr lang="en-US" dirty="0"/>
          </a:p>
        </p:txBody>
      </p:sp>
      <p:sp>
        <p:nvSpPr>
          <p:cNvPr id="4" name="Text Placeholder 3">
            <a:extLst>
              <a:ext uri="{FF2B5EF4-FFF2-40B4-BE49-F238E27FC236}">
                <a16:creationId xmlns:a16="http://schemas.microsoft.com/office/drawing/2014/main" id="{A4C0B87F-F747-A3E7-AFF0-FEC692E33174}"/>
              </a:ext>
            </a:extLst>
          </p:cNvPr>
          <p:cNvSpPr>
            <a:spLocks noGrp="1"/>
          </p:cNvSpPr>
          <p:nvPr>
            <p:ph type="body" sz="quarter" idx="13"/>
          </p:nvPr>
        </p:nvSpPr>
        <p:spPr>
          <a:xfrm>
            <a:off x="4860553" y="3966844"/>
            <a:ext cx="7137400" cy="1519237"/>
          </a:xfrm>
        </p:spPr>
        <p:txBody>
          <a:bodyPr anchor="ctr">
            <a:normAutofit/>
          </a:bodyPr>
          <a:lstStyle/>
          <a:p>
            <a:pPr marL="0" indent="0">
              <a:spcAft>
                <a:spcPts val="600"/>
              </a:spcAft>
            </a:pPr>
            <a:r>
              <a:rPr lang="es-ES" dirty="0"/>
              <a:t>La Visita Rostros de España se centra en el retrato y en el modo en que los artistas transmiten información sobre las personas a través de la expresión, la pose, el decorado, el atuendo, los símbolos y otros elementos o atributos. </a:t>
            </a:r>
            <a:endParaRPr lang="en-US" dirty="0"/>
          </a:p>
        </p:txBody>
      </p:sp>
      <p:pic>
        <p:nvPicPr>
          <p:cNvPr id="6" name="Picture 6" descr="A person in a black coat&#10;&#10;Description automatically generated">
            <a:extLst>
              <a:ext uri="{FF2B5EF4-FFF2-40B4-BE49-F238E27FC236}">
                <a16:creationId xmlns:a16="http://schemas.microsoft.com/office/drawing/2014/main" id="{D9FC394B-4DCF-24A3-D94C-ACF94AA250B6}"/>
              </a:ext>
            </a:extLst>
          </p:cNvPr>
          <p:cNvPicPr>
            <a:picLocks noGrp="1" noChangeAspect="1"/>
          </p:cNvPicPr>
          <p:nvPr>
            <p:ph sz="quarter" idx="14"/>
          </p:nvPr>
        </p:nvPicPr>
        <p:blipFill rotWithShape="1">
          <a:blip r:embed="rId2"/>
          <a:srcRect l="9293" r="5858"/>
          <a:stretch/>
        </p:blipFill>
        <p:spPr>
          <a:xfrm>
            <a:off x="20" y="10"/>
            <a:ext cx="4582378" cy="6857990"/>
          </a:xfrm>
          <a:noFill/>
        </p:spPr>
      </p:pic>
    </p:spTree>
    <p:extLst>
      <p:ext uri="{BB962C8B-B14F-4D97-AF65-F5344CB8AC3E}">
        <p14:creationId xmlns:p14="http://schemas.microsoft.com/office/powerpoint/2010/main" val="9960272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86A14-6ECD-8E22-6DB6-96075D586AF7}"/>
              </a:ext>
            </a:extLst>
          </p:cNvPr>
          <p:cNvSpPr>
            <a:spLocks noGrp="1"/>
          </p:cNvSpPr>
          <p:nvPr>
            <p:ph type="title"/>
          </p:nvPr>
        </p:nvSpPr>
        <p:spPr/>
        <p:txBody>
          <a:bodyPr/>
          <a:lstStyle/>
          <a:p>
            <a:r>
              <a:rPr lang="es-ES" sz="3000" dirty="0">
                <a:solidFill>
                  <a:srgbClr val="FFC000"/>
                </a:solidFill>
                <a:latin typeface="Georgia"/>
              </a:rPr>
              <a:t>Objetivos de la Visita Rostros de España</a:t>
            </a:r>
            <a:endParaRPr lang="en-US" sz="3000" dirty="0">
              <a:solidFill>
                <a:srgbClr val="F9C80E"/>
              </a:solidFill>
            </a:endParaRPr>
          </a:p>
        </p:txBody>
      </p:sp>
      <p:sp>
        <p:nvSpPr>
          <p:cNvPr id="3" name="Content Placeholder 2">
            <a:extLst>
              <a:ext uri="{FF2B5EF4-FFF2-40B4-BE49-F238E27FC236}">
                <a16:creationId xmlns:a16="http://schemas.microsoft.com/office/drawing/2014/main" id="{B30B6167-0567-CEEF-FB9B-B48D7CFB8CA1}"/>
              </a:ext>
            </a:extLst>
          </p:cNvPr>
          <p:cNvSpPr>
            <a:spLocks noGrp="1"/>
          </p:cNvSpPr>
          <p:nvPr>
            <p:ph idx="1"/>
          </p:nvPr>
        </p:nvSpPr>
        <p:spPr>
          <a:xfrm>
            <a:off x="554776" y="960583"/>
            <a:ext cx="10796069" cy="5089236"/>
          </a:xfrm>
        </p:spPr>
        <p:txBody>
          <a:bodyPr>
            <a:normAutofit/>
          </a:bodyPr>
          <a:lstStyle/>
          <a:p>
            <a:pPr marL="0" indent="0">
              <a:buNone/>
            </a:pPr>
            <a:r>
              <a:rPr lang="es-ES" sz="2400" dirty="0">
                <a:solidFill>
                  <a:srgbClr val="FFFFFF"/>
                </a:solidFill>
                <a:cs typeface="Arial"/>
              </a:rPr>
              <a:t>Los alumnos podrán...</a:t>
            </a:r>
          </a:p>
          <a:p>
            <a:pPr marL="128270" indent="-128270"/>
            <a:r>
              <a:rPr lang="es-ES" sz="2400" dirty="0">
                <a:solidFill>
                  <a:schemeClr val="accent3"/>
                </a:solidFill>
                <a:cs typeface="Arial"/>
              </a:rPr>
              <a:t>definir retrato. </a:t>
            </a:r>
          </a:p>
          <a:p>
            <a:pPr marL="128270" indent="-128270"/>
            <a:r>
              <a:rPr lang="es-ES" sz="2400" dirty="0">
                <a:solidFill>
                  <a:schemeClr val="accent3"/>
                </a:solidFill>
                <a:cs typeface="Arial"/>
              </a:rPr>
              <a:t>comprender el significado o la finalidad de los retratos a lo largo de la historia. </a:t>
            </a:r>
          </a:p>
          <a:p>
            <a:pPr marL="128270" indent="-128270"/>
            <a:r>
              <a:rPr lang="es-ES" sz="2400" dirty="0">
                <a:solidFill>
                  <a:schemeClr val="accent3"/>
                </a:solidFill>
                <a:cs typeface="Arial"/>
              </a:rPr>
              <a:t>discutir los elementos del retrato. </a:t>
            </a:r>
          </a:p>
          <a:p>
            <a:pPr marL="128270" indent="-128270"/>
            <a:r>
              <a:rPr lang="es-ES" sz="2400" dirty="0">
                <a:solidFill>
                  <a:schemeClr val="accent3"/>
                </a:solidFill>
                <a:cs typeface="Arial"/>
              </a:rPr>
              <a:t>interpretar aspectos del modelo, como su edad, estatus socioeconómico, época, profesión o pasatiempos, y emociones. </a:t>
            </a:r>
          </a:p>
        </p:txBody>
      </p:sp>
    </p:spTree>
    <p:extLst>
      <p:ext uri="{BB962C8B-B14F-4D97-AF65-F5344CB8AC3E}">
        <p14:creationId xmlns:p14="http://schemas.microsoft.com/office/powerpoint/2010/main" val="41014859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F775-D0CF-477B-1024-814DAD083397}"/>
              </a:ext>
            </a:extLst>
          </p:cNvPr>
          <p:cNvSpPr>
            <a:spLocks noGrp="1"/>
          </p:cNvSpPr>
          <p:nvPr>
            <p:ph type="title"/>
          </p:nvPr>
        </p:nvSpPr>
        <p:spPr/>
        <p:txBody>
          <a:bodyPr/>
          <a:lstStyle/>
          <a:p>
            <a:r>
              <a:rPr lang="es-ES" sz="3000" dirty="0">
                <a:solidFill>
                  <a:srgbClr val="FFC000"/>
                </a:solidFill>
                <a:latin typeface="Georgia"/>
              </a:rPr>
              <a:t>Vocabulario de la Visita Rostros de España</a:t>
            </a:r>
            <a:endParaRPr lang="es-ES" sz="3000" dirty="0">
              <a:solidFill>
                <a:srgbClr val="FFC000"/>
              </a:solidFill>
            </a:endParaRPr>
          </a:p>
        </p:txBody>
      </p:sp>
      <p:sp>
        <p:nvSpPr>
          <p:cNvPr id="3" name="Content Placeholder 2">
            <a:extLst>
              <a:ext uri="{FF2B5EF4-FFF2-40B4-BE49-F238E27FC236}">
                <a16:creationId xmlns:a16="http://schemas.microsoft.com/office/drawing/2014/main" id="{6ED54AF2-216E-F211-7D77-D593EDD85533}"/>
              </a:ext>
            </a:extLst>
          </p:cNvPr>
          <p:cNvSpPr>
            <a:spLocks noGrp="1"/>
          </p:cNvSpPr>
          <p:nvPr>
            <p:ph idx="1"/>
          </p:nvPr>
        </p:nvSpPr>
        <p:spPr>
          <a:xfrm>
            <a:off x="561593" y="960583"/>
            <a:ext cx="10964299" cy="5762131"/>
          </a:xfrm>
        </p:spPr>
        <p:txBody>
          <a:bodyPr vert="horz" lIns="91440" tIns="45720" rIns="91440" bIns="45720" rtlCol="0" anchor="ctr">
            <a:noAutofit/>
          </a:bodyPr>
          <a:lstStyle/>
          <a:p>
            <a:pPr marL="128270" indent="-128270"/>
            <a:r>
              <a:rPr lang="es-ES" sz="2400" b="1" dirty="0">
                <a:solidFill>
                  <a:srgbClr val="FFC000"/>
                </a:solidFill>
                <a:cs typeface="Arial"/>
              </a:rPr>
              <a:t>Retrato:</a:t>
            </a:r>
            <a:r>
              <a:rPr lang="es-ES" sz="2400" dirty="0">
                <a:solidFill>
                  <a:srgbClr val="FFC000"/>
                </a:solidFill>
                <a:cs typeface="Arial"/>
              </a:rPr>
              <a:t> </a:t>
            </a:r>
            <a:r>
              <a:rPr lang="es-ES" sz="2400" dirty="0">
                <a:cs typeface="Arial"/>
              </a:rPr>
              <a:t>representación de una persona o de un grupo de personas. </a:t>
            </a:r>
          </a:p>
          <a:p>
            <a:pPr marL="128270" indent="-128270"/>
            <a:r>
              <a:rPr lang="es-ES" sz="2400" b="1" dirty="0">
                <a:solidFill>
                  <a:srgbClr val="FFC000"/>
                </a:solidFill>
                <a:cs typeface="Arial"/>
              </a:rPr>
              <a:t>Modelo(s):</a:t>
            </a:r>
            <a:r>
              <a:rPr lang="es-ES" sz="2400" dirty="0">
                <a:solidFill>
                  <a:srgbClr val="FFC000"/>
                </a:solidFill>
                <a:cs typeface="Arial"/>
              </a:rPr>
              <a:t> </a:t>
            </a:r>
            <a:r>
              <a:rPr lang="es-ES" sz="2400" dirty="0">
                <a:cs typeface="Arial"/>
              </a:rPr>
              <a:t>la persona o personas que aparecen en un retrato. </a:t>
            </a:r>
          </a:p>
          <a:p>
            <a:pPr marL="128270" indent="-128270"/>
            <a:r>
              <a:rPr lang="es-ES" sz="2400" b="1" dirty="0">
                <a:solidFill>
                  <a:srgbClr val="FFC000"/>
                </a:solidFill>
                <a:cs typeface="Arial"/>
              </a:rPr>
              <a:t>Autorretrato:</a:t>
            </a:r>
            <a:r>
              <a:rPr lang="es-ES" sz="2400" dirty="0">
                <a:solidFill>
                  <a:srgbClr val="FFC000"/>
                </a:solidFill>
                <a:cs typeface="Arial"/>
              </a:rPr>
              <a:t> </a:t>
            </a:r>
            <a:r>
              <a:rPr lang="es-ES" sz="2400" dirty="0">
                <a:cs typeface="Arial"/>
              </a:rPr>
              <a:t>un retrato de sí mismo del artista.</a:t>
            </a:r>
          </a:p>
          <a:p>
            <a:pPr marL="128270" indent="-128270"/>
            <a:r>
              <a:rPr lang="es-ES" sz="2400" b="1" dirty="0">
                <a:solidFill>
                  <a:srgbClr val="FFC000"/>
                </a:solidFill>
                <a:cs typeface="Arial"/>
              </a:rPr>
              <a:t>Expresión Facial:</a:t>
            </a:r>
            <a:r>
              <a:rPr lang="es-ES" sz="2400" dirty="0">
                <a:solidFill>
                  <a:srgbClr val="FFC000"/>
                </a:solidFill>
                <a:cs typeface="Arial"/>
              </a:rPr>
              <a:t> </a:t>
            </a:r>
            <a:r>
              <a:rPr lang="es-ES" sz="2400" dirty="0">
                <a:cs typeface="Arial"/>
              </a:rPr>
              <a:t>el modo en que las distintas partes de la cara se combinan para mostrar emociones.</a:t>
            </a:r>
          </a:p>
          <a:p>
            <a:pPr marL="128270" indent="-128270"/>
            <a:r>
              <a:rPr lang="es-ES" sz="2400" b="1" dirty="0">
                <a:solidFill>
                  <a:srgbClr val="FFC000"/>
                </a:solidFill>
                <a:cs typeface="Arial"/>
              </a:rPr>
              <a:t>Gestos:</a:t>
            </a:r>
            <a:r>
              <a:rPr lang="es-ES" sz="2400" dirty="0">
                <a:solidFill>
                  <a:srgbClr val="FFC000"/>
                </a:solidFill>
                <a:cs typeface="Arial"/>
              </a:rPr>
              <a:t> </a:t>
            </a:r>
            <a:r>
              <a:rPr lang="es-ES" sz="2400" dirty="0">
                <a:cs typeface="Arial"/>
              </a:rPr>
              <a:t>lo que el modelo hace con sus manos.</a:t>
            </a:r>
          </a:p>
          <a:p>
            <a:pPr marL="128270" indent="-128270"/>
            <a:r>
              <a:rPr lang="es-ES" sz="2400" b="1" dirty="0">
                <a:solidFill>
                  <a:srgbClr val="FFC000"/>
                </a:solidFill>
                <a:cs typeface="Arial"/>
              </a:rPr>
              <a:t>Pose:</a:t>
            </a:r>
            <a:r>
              <a:rPr lang="es-ES" sz="2400" dirty="0">
                <a:solidFill>
                  <a:srgbClr val="FFC000"/>
                </a:solidFill>
                <a:cs typeface="Arial"/>
              </a:rPr>
              <a:t> </a:t>
            </a:r>
            <a:r>
              <a:rPr lang="es-ES" sz="2400" dirty="0">
                <a:cs typeface="Arial"/>
              </a:rPr>
              <a:t>la posición del cuerpo del modelo.</a:t>
            </a:r>
          </a:p>
          <a:p>
            <a:pPr marL="128270" indent="-128270"/>
            <a:r>
              <a:rPr lang="es-ES" sz="2400" b="1" dirty="0">
                <a:solidFill>
                  <a:srgbClr val="FFC000"/>
                </a:solidFill>
                <a:cs typeface="Arial"/>
              </a:rPr>
              <a:t>Decorado:</a:t>
            </a:r>
            <a:r>
              <a:rPr lang="es-ES" sz="2400" dirty="0">
                <a:solidFill>
                  <a:srgbClr val="FFC000"/>
                </a:solidFill>
                <a:cs typeface="Arial"/>
              </a:rPr>
              <a:t> </a:t>
            </a:r>
            <a:r>
              <a:rPr lang="es-ES" sz="2400" dirty="0">
                <a:cs typeface="Arial"/>
              </a:rPr>
              <a:t>el lugar o el entorno en el que se muestra al modelo.</a:t>
            </a:r>
          </a:p>
          <a:p>
            <a:pPr marL="128270" indent="-128270"/>
            <a:r>
              <a:rPr lang="es-ES" sz="2400" b="1" dirty="0">
                <a:solidFill>
                  <a:srgbClr val="FFC000"/>
                </a:solidFill>
                <a:cs typeface="Arial"/>
              </a:rPr>
              <a:t>Atuendo:</a:t>
            </a:r>
            <a:r>
              <a:rPr lang="es-ES" sz="2400" dirty="0">
                <a:solidFill>
                  <a:srgbClr val="FFC000"/>
                </a:solidFill>
                <a:cs typeface="Arial"/>
              </a:rPr>
              <a:t> </a:t>
            </a:r>
            <a:r>
              <a:rPr lang="es-ES" sz="2400" dirty="0">
                <a:cs typeface="Arial"/>
              </a:rPr>
              <a:t>la ropa que lleva la persona retratada.</a:t>
            </a:r>
          </a:p>
          <a:p>
            <a:pPr marL="128270" indent="-128270"/>
            <a:r>
              <a:rPr lang="es-ES" sz="2400" b="1" dirty="0">
                <a:solidFill>
                  <a:srgbClr val="FFC000"/>
                </a:solidFill>
                <a:cs typeface="Arial"/>
              </a:rPr>
              <a:t>Objetos Accesorios:</a:t>
            </a:r>
            <a:r>
              <a:rPr lang="es-ES" sz="2400" dirty="0">
                <a:cs typeface="Arial"/>
              </a:rPr>
              <a:t> objetos que el modelo sostiene o de los que está rodeado.</a:t>
            </a:r>
          </a:p>
          <a:p>
            <a:pPr marL="128270" indent="-128270"/>
            <a:r>
              <a:rPr lang="es-ES" sz="2400" b="1" dirty="0">
                <a:solidFill>
                  <a:srgbClr val="FFC000"/>
                </a:solidFill>
                <a:cs typeface="Arial"/>
              </a:rPr>
              <a:t>Comisión:</a:t>
            </a:r>
            <a:r>
              <a:rPr lang="es-ES" sz="2400" dirty="0">
                <a:solidFill>
                  <a:srgbClr val="FFC000"/>
                </a:solidFill>
                <a:cs typeface="Arial"/>
              </a:rPr>
              <a:t> </a:t>
            </a:r>
            <a:r>
              <a:rPr lang="es-ES" sz="2400" dirty="0">
                <a:cs typeface="Arial"/>
              </a:rPr>
              <a:t>encargar la producción de algo.</a:t>
            </a:r>
          </a:p>
          <a:p>
            <a:pPr marL="128270" indent="-128270"/>
            <a:r>
              <a:rPr lang="es-ES" sz="2400" b="1" dirty="0">
                <a:solidFill>
                  <a:srgbClr val="FFC000"/>
                </a:solidFill>
                <a:cs typeface="Arial"/>
              </a:rPr>
              <a:t>Artista:</a:t>
            </a:r>
            <a:r>
              <a:rPr lang="es-ES" sz="2400" dirty="0">
                <a:solidFill>
                  <a:srgbClr val="FFC000"/>
                </a:solidFill>
                <a:cs typeface="Arial"/>
              </a:rPr>
              <a:t> </a:t>
            </a:r>
            <a:r>
              <a:rPr lang="es-ES" sz="2400" dirty="0">
                <a:cs typeface="Arial"/>
              </a:rPr>
              <a:t>alguien que crea arte.</a:t>
            </a:r>
          </a:p>
        </p:txBody>
      </p:sp>
    </p:spTree>
    <p:extLst>
      <p:ext uri="{BB962C8B-B14F-4D97-AF65-F5344CB8AC3E}">
        <p14:creationId xmlns:p14="http://schemas.microsoft.com/office/powerpoint/2010/main" val="12971932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66BD-40F4-BD84-41EA-887F73E1021F}"/>
              </a:ext>
            </a:extLst>
          </p:cNvPr>
          <p:cNvSpPr>
            <a:spLocks noGrp="1"/>
          </p:cNvSpPr>
          <p:nvPr>
            <p:ph type="title"/>
          </p:nvPr>
        </p:nvSpPr>
        <p:spPr>
          <a:xfrm>
            <a:off x="4863402" y="541767"/>
            <a:ext cx="7137407" cy="2466975"/>
          </a:xfrm>
        </p:spPr>
        <p:txBody>
          <a:bodyPr anchor="b">
            <a:normAutofit/>
          </a:bodyPr>
          <a:lstStyle/>
          <a:p>
            <a:r>
              <a:rPr lang="es-ES" dirty="0"/>
              <a:t>Demostración de Aprendizaje</a:t>
            </a:r>
            <a:endParaRPr lang="en-US" dirty="0"/>
          </a:p>
        </p:txBody>
      </p:sp>
      <p:sp>
        <p:nvSpPr>
          <p:cNvPr id="3" name="Text Placeholder 2">
            <a:extLst>
              <a:ext uri="{FF2B5EF4-FFF2-40B4-BE49-F238E27FC236}">
                <a16:creationId xmlns:a16="http://schemas.microsoft.com/office/drawing/2014/main" id="{4420A62E-64D3-E21D-F6EF-EE17D2938D7D}"/>
              </a:ext>
            </a:extLst>
          </p:cNvPr>
          <p:cNvSpPr>
            <a:spLocks noGrp="1"/>
          </p:cNvSpPr>
          <p:nvPr>
            <p:ph type="body" sz="quarter" idx="12"/>
          </p:nvPr>
        </p:nvSpPr>
        <p:spPr>
          <a:xfrm>
            <a:off x="4860553" y="3122673"/>
            <a:ext cx="7529152" cy="730239"/>
          </a:xfrm>
        </p:spPr>
        <p:txBody>
          <a:bodyPr anchor="ctr">
            <a:normAutofit/>
          </a:bodyPr>
          <a:lstStyle/>
          <a:p>
            <a:pPr marL="128270" indent="-128270">
              <a:spcAft>
                <a:spcPts val="600"/>
              </a:spcAft>
            </a:pPr>
            <a:r>
              <a:rPr lang="es-ES" sz="2000" dirty="0"/>
              <a:t>Retrato    Modelo    Expresión Facial    Gestos</a:t>
            </a:r>
          </a:p>
          <a:p>
            <a:pPr marL="128270" indent="-128270">
              <a:spcAft>
                <a:spcPts val="600"/>
              </a:spcAft>
            </a:pPr>
            <a:r>
              <a:rPr lang="es-ES" sz="2000" dirty="0"/>
              <a:t>Pose    Decorado    Atuendo    Objetos Accesorios    Comisión</a:t>
            </a:r>
          </a:p>
        </p:txBody>
      </p:sp>
      <p:sp>
        <p:nvSpPr>
          <p:cNvPr id="4" name="Text Placeholder 3">
            <a:extLst>
              <a:ext uri="{FF2B5EF4-FFF2-40B4-BE49-F238E27FC236}">
                <a16:creationId xmlns:a16="http://schemas.microsoft.com/office/drawing/2014/main" id="{A1CB1A85-F68B-A6AC-32F8-200039546B28}"/>
              </a:ext>
            </a:extLst>
          </p:cNvPr>
          <p:cNvSpPr>
            <a:spLocks noGrp="1"/>
          </p:cNvSpPr>
          <p:nvPr>
            <p:ph type="body" sz="quarter" idx="13"/>
          </p:nvPr>
        </p:nvSpPr>
        <p:spPr>
          <a:xfrm>
            <a:off x="4860553" y="3966844"/>
            <a:ext cx="7137400" cy="1519237"/>
          </a:xfrm>
        </p:spPr>
        <p:txBody>
          <a:bodyPr anchor="ctr">
            <a:normAutofit/>
          </a:bodyPr>
          <a:lstStyle/>
          <a:p>
            <a:pPr marL="0" indent="0">
              <a:spcAft>
                <a:spcPts val="600"/>
              </a:spcAft>
            </a:pPr>
            <a:r>
              <a:rPr lang="es-ES" dirty="0">
                <a:latin typeface="Arial"/>
                <a:cs typeface="Arial"/>
              </a:rPr>
              <a:t>Utilizando las palabras del vocabulario anterior, escribe un cuento. Subraya cada una de las palabras del vocabulario. Tu historia debe tener al menos 3 párrafos. Cada párrafo debe tener entre 4 y 5 oraciones.</a:t>
            </a:r>
            <a:endParaRPr lang="en-US" dirty="0">
              <a:latin typeface="Arial"/>
              <a:cs typeface="Arial"/>
            </a:endParaRPr>
          </a:p>
        </p:txBody>
      </p:sp>
      <p:pic>
        <p:nvPicPr>
          <p:cNvPr id="6" name="Picture 6" descr="A person looking at a mirror&#10;&#10;Description automatically generated">
            <a:extLst>
              <a:ext uri="{FF2B5EF4-FFF2-40B4-BE49-F238E27FC236}">
                <a16:creationId xmlns:a16="http://schemas.microsoft.com/office/drawing/2014/main" id="{A00C2F82-5B88-3D23-0929-6F5E1693C155}"/>
              </a:ext>
            </a:extLst>
          </p:cNvPr>
          <p:cNvPicPr>
            <a:picLocks noGrp="1" noChangeAspect="1"/>
          </p:cNvPicPr>
          <p:nvPr>
            <p:ph sz="quarter" idx="14"/>
          </p:nvPr>
        </p:nvPicPr>
        <p:blipFill rotWithShape="1">
          <a:blip r:embed="rId2"/>
          <a:srcRect r="12877"/>
          <a:stretch/>
        </p:blipFill>
        <p:spPr>
          <a:xfrm>
            <a:off x="20" y="10"/>
            <a:ext cx="4570789" cy="6857990"/>
          </a:xfrm>
          <a:noFill/>
        </p:spPr>
      </p:pic>
    </p:spTree>
    <p:extLst>
      <p:ext uri="{BB962C8B-B14F-4D97-AF65-F5344CB8AC3E}">
        <p14:creationId xmlns:p14="http://schemas.microsoft.com/office/powerpoint/2010/main" val="35031123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831F-2D58-9219-6E2B-C74F50EBEA28}"/>
              </a:ext>
            </a:extLst>
          </p:cNvPr>
          <p:cNvSpPr>
            <a:spLocks noGrp="1"/>
          </p:cNvSpPr>
          <p:nvPr>
            <p:ph type="title"/>
          </p:nvPr>
        </p:nvSpPr>
        <p:spPr>
          <a:xfrm>
            <a:off x="4863402" y="541767"/>
            <a:ext cx="7137407" cy="2466975"/>
          </a:xfrm>
        </p:spPr>
        <p:txBody>
          <a:bodyPr anchor="b">
            <a:normAutofit/>
          </a:bodyPr>
          <a:lstStyle/>
          <a:p>
            <a:r>
              <a:rPr lang="es-ES" dirty="0"/>
              <a:t>Visita Forma de los Objetos</a:t>
            </a:r>
          </a:p>
        </p:txBody>
      </p:sp>
      <p:sp>
        <p:nvSpPr>
          <p:cNvPr id="3" name="Text Placeholder 2">
            <a:extLst>
              <a:ext uri="{FF2B5EF4-FFF2-40B4-BE49-F238E27FC236}">
                <a16:creationId xmlns:a16="http://schemas.microsoft.com/office/drawing/2014/main" id="{757C6A2A-585D-7247-68F1-E44F2CD800F5}"/>
              </a:ext>
            </a:extLst>
          </p:cNvPr>
          <p:cNvSpPr>
            <a:spLocks noGrp="1"/>
          </p:cNvSpPr>
          <p:nvPr>
            <p:ph type="body" sz="quarter" idx="12"/>
          </p:nvPr>
        </p:nvSpPr>
        <p:spPr>
          <a:xfrm>
            <a:off x="4860968" y="3027945"/>
            <a:ext cx="7137406" cy="730239"/>
          </a:xfrm>
        </p:spPr>
        <p:txBody>
          <a:bodyPr anchor="ctr">
            <a:normAutofit/>
          </a:bodyPr>
          <a:lstStyle/>
          <a:p>
            <a:pPr marL="128270" indent="-128270">
              <a:spcAft>
                <a:spcPts val="600"/>
              </a:spcAft>
            </a:pPr>
            <a:r>
              <a:rPr lang="es-ES" dirty="0"/>
              <a:t>6to – 12do Grado</a:t>
            </a:r>
          </a:p>
        </p:txBody>
      </p:sp>
      <p:sp>
        <p:nvSpPr>
          <p:cNvPr id="4" name="Text Placeholder 3">
            <a:extLst>
              <a:ext uri="{FF2B5EF4-FFF2-40B4-BE49-F238E27FC236}">
                <a16:creationId xmlns:a16="http://schemas.microsoft.com/office/drawing/2014/main" id="{790CA007-824A-0DCA-E055-7409A4CCF014}"/>
              </a:ext>
            </a:extLst>
          </p:cNvPr>
          <p:cNvSpPr>
            <a:spLocks noGrp="1"/>
          </p:cNvSpPr>
          <p:nvPr>
            <p:ph type="body" sz="quarter" idx="13"/>
          </p:nvPr>
        </p:nvSpPr>
        <p:spPr>
          <a:xfrm>
            <a:off x="4860968" y="3729100"/>
            <a:ext cx="7148292" cy="2215922"/>
          </a:xfrm>
        </p:spPr>
        <p:txBody>
          <a:bodyPr anchor="ctr">
            <a:normAutofit lnSpcReduction="10000"/>
          </a:bodyPr>
          <a:lstStyle/>
          <a:p>
            <a:pPr marL="0" indent="0">
              <a:spcAft>
                <a:spcPts val="600"/>
              </a:spcAft>
            </a:pPr>
            <a:r>
              <a:rPr lang="es-ES" dirty="0">
                <a:latin typeface="Arial"/>
                <a:cs typeface="Arial"/>
              </a:rPr>
              <a:t>La Visita Forma de las Objetos se centra en las obras de arte tridimensionales y examina el papel que desempeñan la dimensionalidad y el material en la creación y recepción de la obra. Por ejemplo, cuando un artista crea una obra, ¿cómo equilibra las fuerzas potencialmente opuestas del diseño, las limitaciones y ventajas del material y los retos inherentes a la tridimensionalidad? ¿Qué efecto tienen las decisiones del artista sobre la forma en que los espectadores experimentan la obra? </a:t>
            </a:r>
            <a:endParaRPr lang="en-US" dirty="0">
              <a:latin typeface="Arial"/>
              <a:cs typeface="Arial"/>
            </a:endParaRPr>
          </a:p>
        </p:txBody>
      </p:sp>
      <p:pic>
        <p:nvPicPr>
          <p:cNvPr id="7" name="Picture 7" descr="A sculpture on the grass&#10;&#10;Description automatically generated">
            <a:extLst>
              <a:ext uri="{FF2B5EF4-FFF2-40B4-BE49-F238E27FC236}">
                <a16:creationId xmlns:a16="http://schemas.microsoft.com/office/drawing/2014/main" id="{8A92AE86-4905-FDA6-5842-493EAB24D419}"/>
              </a:ext>
            </a:extLst>
          </p:cNvPr>
          <p:cNvPicPr>
            <a:picLocks noGrp="1" noChangeAspect="1"/>
          </p:cNvPicPr>
          <p:nvPr>
            <p:ph sz="quarter" idx="14"/>
          </p:nvPr>
        </p:nvPicPr>
        <p:blipFill rotWithShape="1">
          <a:blip r:embed="rId2"/>
          <a:srcRect l="7926" r="2912"/>
          <a:stretch/>
        </p:blipFill>
        <p:spPr>
          <a:xfrm>
            <a:off x="20" y="10"/>
            <a:ext cx="4570789" cy="6857990"/>
          </a:xfrm>
          <a:noFill/>
        </p:spPr>
      </p:pic>
    </p:spTree>
    <p:extLst>
      <p:ext uri="{BB962C8B-B14F-4D97-AF65-F5344CB8AC3E}">
        <p14:creationId xmlns:p14="http://schemas.microsoft.com/office/powerpoint/2010/main" val="30166581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8328-8316-D412-8BD3-D2F459E0C63A}"/>
              </a:ext>
            </a:extLst>
          </p:cNvPr>
          <p:cNvSpPr>
            <a:spLocks noGrp="1"/>
          </p:cNvSpPr>
          <p:nvPr>
            <p:ph type="title"/>
          </p:nvPr>
        </p:nvSpPr>
        <p:spPr/>
        <p:txBody>
          <a:bodyPr/>
          <a:lstStyle/>
          <a:p>
            <a:r>
              <a:rPr lang="es-ES" sz="3000" dirty="0">
                <a:solidFill>
                  <a:schemeClr val="accent3"/>
                </a:solidFill>
                <a:latin typeface="Georgia"/>
              </a:rPr>
              <a:t>Objetivos</a:t>
            </a:r>
            <a:r>
              <a:rPr lang="en-US" sz="3000" dirty="0">
                <a:solidFill>
                  <a:schemeClr val="accent3"/>
                </a:solidFill>
                <a:latin typeface="Georgia"/>
              </a:rPr>
              <a:t> </a:t>
            </a:r>
            <a:r>
              <a:rPr lang="es-ES" sz="3000" dirty="0">
                <a:solidFill>
                  <a:srgbClr val="FFC000"/>
                </a:solidFill>
                <a:latin typeface="Georgia"/>
              </a:rPr>
              <a:t>de la Visita Forma de los Objetos</a:t>
            </a:r>
            <a:endParaRPr lang="en-US" sz="3000" dirty="0">
              <a:solidFill>
                <a:schemeClr val="accent3"/>
              </a:solidFill>
            </a:endParaRPr>
          </a:p>
        </p:txBody>
      </p:sp>
      <p:sp>
        <p:nvSpPr>
          <p:cNvPr id="3" name="Content Placeholder 2">
            <a:extLst>
              <a:ext uri="{FF2B5EF4-FFF2-40B4-BE49-F238E27FC236}">
                <a16:creationId xmlns:a16="http://schemas.microsoft.com/office/drawing/2014/main" id="{369DF525-A9BA-0D95-C491-1051925CC855}"/>
              </a:ext>
            </a:extLst>
          </p:cNvPr>
          <p:cNvSpPr>
            <a:spLocks noGrp="1"/>
          </p:cNvSpPr>
          <p:nvPr>
            <p:ph idx="10"/>
          </p:nvPr>
        </p:nvSpPr>
        <p:spPr>
          <a:xfrm>
            <a:off x="554776" y="960583"/>
            <a:ext cx="10796069" cy="5089236"/>
          </a:xfrm>
        </p:spPr>
        <p:txBody>
          <a:bodyPr>
            <a:normAutofit/>
          </a:bodyPr>
          <a:lstStyle/>
          <a:p>
            <a:pPr marL="0" indent="0">
              <a:buNone/>
            </a:pPr>
            <a:r>
              <a:rPr lang="es-ES" sz="2400" dirty="0">
                <a:solidFill>
                  <a:srgbClr val="FFFFFF"/>
                </a:solidFill>
                <a:cs typeface="Arial"/>
              </a:rPr>
              <a:t>Los alumnos podrán...</a:t>
            </a:r>
          </a:p>
          <a:p>
            <a:pPr marL="128270" indent="-128270"/>
            <a:r>
              <a:rPr lang="es-ES" sz="2400" dirty="0">
                <a:solidFill>
                  <a:schemeClr val="accent3"/>
                </a:solidFill>
                <a:cs typeface="Arial"/>
              </a:rPr>
              <a:t>definir escultura. </a:t>
            </a:r>
          </a:p>
          <a:p>
            <a:pPr marL="128270" indent="-128270"/>
            <a:r>
              <a:rPr lang="es-ES" sz="2400" dirty="0">
                <a:solidFill>
                  <a:schemeClr val="accent3"/>
                </a:solidFill>
                <a:cs typeface="Arial"/>
              </a:rPr>
              <a:t>explicar la diferencia entre arte 2D y 3D.  </a:t>
            </a:r>
          </a:p>
          <a:p>
            <a:pPr marL="128270" indent="-128270"/>
            <a:r>
              <a:rPr lang="es-ES" sz="2400" dirty="0">
                <a:solidFill>
                  <a:schemeClr val="accent3"/>
                </a:solidFill>
                <a:cs typeface="Arial"/>
              </a:rPr>
              <a:t>analizar las relaciones entre estructura, materiales, proceso, entorno y uso de las esculturas.</a:t>
            </a:r>
          </a:p>
        </p:txBody>
      </p:sp>
    </p:spTree>
    <p:extLst>
      <p:ext uri="{BB962C8B-B14F-4D97-AF65-F5344CB8AC3E}">
        <p14:creationId xmlns:p14="http://schemas.microsoft.com/office/powerpoint/2010/main" val="29509659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977A-F45D-043F-228A-F95774202B48}"/>
              </a:ext>
            </a:extLst>
          </p:cNvPr>
          <p:cNvSpPr>
            <a:spLocks noGrp="1"/>
          </p:cNvSpPr>
          <p:nvPr>
            <p:ph type="title"/>
          </p:nvPr>
        </p:nvSpPr>
        <p:spPr/>
        <p:txBody>
          <a:bodyPr/>
          <a:lstStyle/>
          <a:p>
            <a:r>
              <a:rPr lang="es-ES" sz="3000" dirty="0">
                <a:solidFill>
                  <a:srgbClr val="FFC000"/>
                </a:solidFill>
                <a:latin typeface="Georgia"/>
              </a:rPr>
              <a:t>Vocabulario de la Visita Forma de los Objetos</a:t>
            </a:r>
            <a:endParaRPr lang="en-US" sz="3000" dirty="0">
              <a:solidFill>
                <a:srgbClr val="FFC000"/>
              </a:solidFill>
              <a:latin typeface="Georgia"/>
            </a:endParaRPr>
          </a:p>
        </p:txBody>
      </p:sp>
      <p:sp>
        <p:nvSpPr>
          <p:cNvPr id="3" name="Content Placeholder 2">
            <a:extLst>
              <a:ext uri="{FF2B5EF4-FFF2-40B4-BE49-F238E27FC236}">
                <a16:creationId xmlns:a16="http://schemas.microsoft.com/office/drawing/2014/main" id="{1E4C46B4-D586-5562-5FCF-5F41A364E000}"/>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s-ES" sz="2400" b="1" dirty="0">
                <a:solidFill>
                  <a:srgbClr val="FFC000"/>
                </a:solidFill>
                <a:cs typeface="Arial"/>
              </a:rPr>
              <a:t>Arte Abstracto:</a:t>
            </a:r>
            <a:r>
              <a:rPr lang="es-ES" sz="2400" dirty="0">
                <a:solidFill>
                  <a:srgbClr val="FFC000"/>
                </a:solidFill>
                <a:cs typeface="Arial"/>
              </a:rPr>
              <a:t> </a:t>
            </a:r>
            <a:r>
              <a:rPr lang="es-ES" sz="2400" dirty="0">
                <a:cs typeface="Arial"/>
              </a:rPr>
              <a:t>Obra de arte en la que el artista utiliza un tema reconocible pero lo representa de forma irreal. La abstracción es una generalización, una simplificación de las formas. Puede reflejar una emoción o un sentimiento, en lugar de contar una historia, y las formas reconocibles pueden estar distorsionadas o reorganizadas. </a:t>
            </a:r>
          </a:p>
          <a:p>
            <a:pPr marL="128270" indent="-128270"/>
            <a:r>
              <a:rPr lang="es-ES" sz="2400" b="1" dirty="0">
                <a:solidFill>
                  <a:srgbClr val="FFC000"/>
                </a:solidFill>
                <a:cs typeface="Arial"/>
              </a:rPr>
              <a:t>Aditivo:</a:t>
            </a:r>
            <a:r>
              <a:rPr lang="es-ES" sz="2400" dirty="0">
                <a:solidFill>
                  <a:srgbClr val="FFC000"/>
                </a:solidFill>
                <a:cs typeface="Arial"/>
              </a:rPr>
              <a:t> </a:t>
            </a:r>
            <a:r>
              <a:rPr lang="es-ES" sz="2400" dirty="0">
                <a:cs typeface="Arial"/>
              </a:rPr>
              <a:t>Proceso escultórico que produce una forma combinando o acumulando material a partir de un núcleo o armazón. El modelado en arcilla y la soldadura en acero son procesos aditivos. </a:t>
            </a:r>
          </a:p>
          <a:p>
            <a:pPr marL="128270" indent="-128270"/>
            <a:r>
              <a:rPr lang="es-ES" sz="2400" b="1" dirty="0">
                <a:solidFill>
                  <a:srgbClr val="FFC000"/>
                </a:solidFill>
                <a:cs typeface="Arial"/>
              </a:rPr>
              <a:t>Bronce:</a:t>
            </a:r>
            <a:r>
              <a:rPr lang="es-ES" sz="2400" dirty="0">
                <a:cs typeface="Arial"/>
              </a:rPr>
              <a:t> El bronce se compone de diversas aleaciones de cobre y estaño, a veces con otros metales. Las esculturas de bronce suelen crearse mediante el método de fundición a la cera perdida. </a:t>
            </a:r>
          </a:p>
          <a:p>
            <a:pPr marL="128270" indent="-128270"/>
            <a:r>
              <a:rPr lang="es-ES" sz="2400" b="1" dirty="0">
                <a:solidFill>
                  <a:srgbClr val="FFC000"/>
                </a:solidFill>
                <a:cs typeface="Arial"/>
              </a:rPr>
              <a:t>Fundición:</a:t>
            </a:r>
            <a:r>
              <a:rPr lang="es-ES" sz="2400" dirty="0">
                <a:solidFill>
                  <a:srgbClr val="FFC000"/>
                </a:solidFill>
                <a:cs typeface="Arial"/>
              </a:rPr>
              <a:t> </a:t>
            </a:r>
            <a:r>
              <a:rPr lang="es-ES" sz="2400" dirty="0">
                <a:cs typeface="Arial"/>
              </a:rPr>
              <a:t>El acto de hacer una obra de arte a partir de un molde hueco vertiendo metal fundido, yeso líquido u otro material en el molde para dejarlo enfriar y endurecer.  </a:t>
            </a:r>
          </a:p>
          <a:p>
            <a:pPr marL="128270" indent="-128270"/>
            <a:r>
              <a:rPr lang="es-ES" sz="2400" b="1" dirty="0">
                <a:solidFill>
                  <a:srgbClr val="FFC000"/>
                </a:solidFill>
                <a:cs typeface="Arial"/>
              </a:rPr>
              <a:t>Collage:</a:t>
            </a:r>
            <a:r>
              <a:rPr lang="es-ES" sz="2400" dirty="0">
                <a:cs typeface="Arial"/>
              </a:rPr>
              <a:t> Proceso de pegar o unir papeles u objetos a una superficie bidimensional. </a:t>
            </a:r>
          </a:p>
        </p:txBody>
      </p:sp>
    </p:spTree>
    <p:extLst>
      <p:ext uri="{BB962C8B-B14F-4D97-AF65-F5344CB8AC3E}">
        <p14:creationId xmlns:p14="http://schemas.microsoft.com/office/powerpoint/2010/main" val="31125057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977A-F45D-043F-228A-F95774202B48}"/>
              </a:ext>
            </a:extLst>
          </p:cNvPr>
          <p:cNvSpPr>
            <a:spLocks noGrp="1"/>
          </p:cNvSpPr>
          <p:nvPr>
            <p:ph type="title"/>
          </p:nvPr>
        </p:nvSpPr>
        <p:spPr/>
        <p:txBody>
          <a:bodyPr/>
          <a:lstStyle/>
          <a:p>
            <a:r>
              <a:rPr lang="es-ES" sz="3000" dirty="0">
                <a:solidFill>
                  <a:srgbClr val="FFC000"/>
                </a:solidFill>
                <a:latin typeface="Georgia"/>
              </a:rPr>
              <a:t>Vocabulario de la Visita Forma de los Objetos</a:t>
            </a:r>
            <a:endParaRPr lang="en-US" sz="3000" dirty="0">
              <a:solidFill>
                <a:srgbClr val="FFC000"/>
              </a:solidFill>
              <a:latin typeface="Georgia"/>
            </a:endParaRPr>
          </a:p>
        </p:txBody>
      </p:sp>
      <p:sp>
        <p:nvSpPr>
          <p:cNvPr id="3" name="Content Placeholder 2">
            <a:extLst>
              <a:ext uri="{FF2B5EF4-FFF2-40B4-BE49-F238E27FC236}">
                <a16:creationId xmlns:a16="http://schemas.microsoft.com/office/drawing/2014/main" id="{1E4C46B4-D586-5562-5FCF-5F41A364E000}"/>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s-ES" sz="2400" b="1" dirty="0">
                <a:solidFill>
                  <a:srgbClr val="FFC000"/>
                </a:solidFill>
                <a:cs typeface="Arial"/>
              </a:rPr>
              <a:t>Figuras Geométricas:</a:t>
            </a:r>
            <a:r>
              <a:rPr lang="es-ES" sz="2400" dirty="0">
                <a:solidFill>
                  <a:srgbClr val="FFC000"/>
                </a:solidFill>
                <a:cs typeface="Arial"/>
              </a:rPr>
              <a:t> </a:t>
            </a:r>
            <a:r>
              <a:rPr lang="es-ES" sz="2400" dirty="0">
                <a:cs typeface="Arial"/>
              </a:rPr>
              <a:t>Figuras precisas que parecen hechas con una regla. El cuadrado, el rectángulo, el triángulo, el círculo y el óvalo son las cinco formas geométricas básicas. </a:t>
            </a:r>
            <a:endParaRPr lang="es-ES" dirty="0">
              <a:cs typeface="Arial"/>
            </a:endParaRPr>
          </a:p>
          <a:p>
            <a:pPr marL="128270" indent="-128270"/>
            <a:r>
              <a:rPr lang="es-ES" sz="2400" b="1" dirty="0">
                <a:solidFill>
                  <a:srgbClr val="FFC000"/>
                </a:solidFill>
                <a:cs typeface="Arial"/>
              </a:rPr>
              <a:t>Modelado:</a:t>
            </a:r>
            <a:r>
              <a:rPr lang="es-ES" sz="2400" dirty="0">
                <a:solidFill>
                  <a:srgbClr val="FFFFFF"/>
                </a:solidFill>
                <a:cs typeface="Arial"/>
              </a:rPr>
              <a:t> </a:t>
            </a:r>
            <a:r>
              <a:rPr lang="es-ES" sz="2400" dirty="0">
                <a:cs typeface="Arial"/>
              </a:rPr>
              <a:t>Proceso de escultura aditiva en el que el material se acumula hasta formar el producto final, a menudo sobre un armazón (la estructura de madera o metal que sostiene una gran obra escultórica). El material debe ser flexible, como la arcilla, la cera o el yeso, y el escultor utiliza sus manos y herramientas para construir la forma. </a:t>
            </a:r>
          </a:p>
          <a:p>
            <a:pPr marL="128270" indent="-128270"/>
            <a:r>
              <a:rPr lang="es-ES" sz="2400" b="1" dirty="0">
                <a:solidFill>
                  <a:srgbClr val="FFC000"/>
                </a:solidFill>
                <a:cs typeface="Arial"/>
              </a:rPr>
              <a:t>Espacio Negativo</a:t>
            </a:r>
            <a:r>
              <a:rPr lang="es-ES" sz="2400" dirty="0">
                <a:solidFill>
                  <a:srgbClr val="FFC000"/>
                </a:solidFill>
                <a:cs typeface="Arial"/>
              </a:rPr>
              <a:t>: </a:t>
            </a:r>
            <a:r>
              <a:rPr lang="es-ES" sz="2400" dirty="0">
                <a:cs typeface="Arial"/>
              </a:rPr>
              <a:t>En escultura, se refiere a los espacios vacíos entre las formas y el espacio que las rodea. </a:t>
            </a:r>
            <a:endParaRPr lang="es-ES" dirty="0">
              <a:cs typeface="Arial"/>
            </a:endParaRPr>
          </a:p>
          <a:p>
            <a:pPr marL="128270" indent="-128270"/>
            <a:r>
              <a:rPr lang="es-ES" sz="2400" b="1" dirty="0">
                <a:solidFill>
                  <a:srgbClr val="FFC000"/>
                </a:solidFill>
                <a:cs typeface="Arial"/>
              </a:rPr>
              <a:t>Formas Orgánicas:</a:t>
            </a:r>
            <a:r>
              <a:rPr lang="es-ES" sz="2400" dirty="0">
                <a:cs typeface="Arial"/>
              </a:rPr>
              <a:t> Formas irregulares o desiguales. Sus contornos se curvan para crear formas libres. Las formas orgánicas se encuentran a menudo en la naturaleza.</a:t>
            </a:r>
          </a:p>
          <a:p>
            <a:pPr marL="128270" indent="-128270"/>
            <a:r>
              <a:rPr lang="es-ES" sz="2400" b="1" dirty="0">
                <a:solidFill>
                  <a:srgbClr val="FFC000"/>
                </a:solidFill>
                <a:cs typeface="Arial"/>
              </a:rPr>
              <a:t>Espacio Positivo:</a:t>
            </a:r>
            <a:r>
              <a:rPr lang="es-ES" sz="2400" dirty="0">
                <a:cs typeface="Arial"/>
              </a:rPr>
              <a:t> En escultura, se refiere a la forma real del objeto.</a:t>
            </a:r>
          </a:p>
          <a:p>
            <a:pPr marL="128270" indent="-128270"/>
            <a:r>
              <a:rPr lang="es-ES" sz="2400" b="1" dirty="0">
                <a:solidFill>
                  <a:srgbClr val="FFC000"/>
                </a:solidFill>
                <a:cs typeface="Arial"/>
              </a:rPr>
              <a:t>Pilón:</a:t>
            </a:r>
            <a:r>
              <a:rPr lang="es-ES" sz="2400" dirty="0">
                <a:cs typeface="Arial"/>
              </a:rPr>
              <a:t> una estructura en forma de torre.</a:t>
            </a:r>
          </a:p>
        </p:txBody>
      </p:sp>
    </p:spTree>
    <p:extLst>
      <p:ext uri="{BB962C8B-B14F-4D97-AF65-F5344CB8AC3E}">
        <p14:creationId xmlns:p14="http://schemas.microsoft.com/office/powerpoint/2010/main" val="1813978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977A-F45D-043F-228A-F95774202B48}"/>
              </a:ext>
            </a:extLst>
          </p:cNvPr>
          <p:cNvSpPr>
            <a:spLocks noGrp="1"/>
          </p:cNvSpPr>
          <p:nvPr>
            <p:ph type="title"/>
          </p:nvPr>
        </p:nvSpPr>
        <p:spPr/>
        <p:txBody>
          <a:bodyPr/>
          <a:lstStyle/>
          <a:p>
            <a:r>
              <a:rPr lang="es-ES" sz="3000" dirty="0">
                <a:solidFill>
                  <a:srgbClr val="FFC000"/>
                </a:solidFill>
                <a:latin typeface="Georgia"/>
              </a:rPr>
              <a:t>Vocabulario de la Visita Forma de los Objetos</a:t>
            </a:r>
          </a:p>
        </p:txBody>
      </p:sp>
      <p:sp>
        <p:nvSpPr>
          <p:cNvPr id="3" name="Content Placeholder 2">
            <a:extLst>
              <a:ext uri="{FF2B5EF4-FFF2-40B4-BE49-F238E27FC236}">
                <a16:creationId xmlns:a16="http://schemas.microsoft.com/office/drawing/2014/main" id="{1E4C46B4-D586-5562-5FCF-5F41A364E000}"/>
              </a:ext>
            </a:extLst>
          </p:cNvPr>
          <p:cNvSpPr>
            <a:spLocks noGrp="1"/>
          </p:cNvSpPr>
          <p:nvPr>
            <p:ph idx="10"/>
          </p:nvPr>
        </p:nvSpPr>
        <p:spPr>
          <a:xfrm>
            <a:off x="561593" y="960583"/>
            <a:ext cx="10964299" cy="5642300"/>
          </a:xfrm>
        </p:spPr>
        <p:txBody>
          <a:bodyPr vert="horz" lIns="91440" tIns="45720" rIns="91440" bIns="45720" rtlCol="0" anchor="ctr">
            <a:noAutofit/>
          </a:bodyPr>
          <a:lstStyle/>
          <a:p>
            <a:pPr marL="128270" indent="-128270"/>
            <a:r>
              <a:rPr lang="en-US" sz="2400" b="1" dirty="0">
                <a:solidFill>
                  <a:srgbClr val="FFC000"/>
                </a:solidFill>
                <a:cs typeface="Arial"/>
              </a:rPr>
              <a:t>Textura:</a:t>
            </a:r>
            <a:r>
              <a:rPr lang="en-US" sz="2400" dirty="0">
                <a:solidFill>
                  <a:srgbClr val="FFC000"/>
                </a:solidFill>
                <a:cs typeface="Arial"/>
              </a:rPr>
              <a:t> </a:t>
            </a:r>
            <a:r>
              <a:rPr lang="es-ES" sz="2400" dirty="0">
                <a:cs typeface="Arial"/>
              </a:rPr>
              <a:t>La textura es la sensación que produce algo al tocarlo. Los artistas también crean la ilusión de textura en obras como pinturas, dibujos y grabados. Una textura rugosa puede crearse mediante materiales descamados, afilados y ásperos. Las texturas suaves pueden crearse con superficies brillantes, pulidas y limpias. </a:t>
            </a:r>
            <a:endParaRPr lang="en-US" dirty="0">
              <a:cs typeface="Arial"/>
            </a:endParaRPr>
          </a:p>
          <a:p>
            <a:pPr marL="128270" indent="-128270"/>
            <a:r>
              <a:rPr lang="en-US" sz="2400" b="1" dirty="0">
                <a:solidFill>
                  <a:srgbClr val="FFC000"/>
                </a:solidFill>
                <a:cs typeface="Arial"/>
              </a:rPr>
              <a:t>Escala:</a:t>
            </a:r>
            <a:r>
              <a:rPr lang="en-US" sz="2400" dirty="0">
                <a:cs typeface="Arial"/>
              </a:rPr>
              <a:t> </a:t>
            </a:r>
            <a:r>
              <a:rPr lang="es-ES" sz="2400" dirty="0">
                <a:cs typeface="Arial"/>
              </a:rPr>
              <a:t>El tamaño comparativo de una cosa en relación con otra similar o con su tamaño "normal" o "esperado". La escala puede referirse a toda una obra de arte o a sus elementos. </a:t>
            </a:r>
            <a:endParaRPr lang="en-US" dirty="0">
              <a:cs typeface="Arial"/>
            </a:endParaRPr>
          </a:p>
          <a:p>
            <a:pPr marL="128270" indent="-128270"/>
            <a:r>
              <a:rPr lang="es-ES" sz="2400" b="1" dirty="0">
                <a:solidFill>
                  <a:srgbClr val="FFC000"/>
                </a:solidFill>
                <a:cs typeface="Arial"/>
              </a:rPr>
              <a:t>Sustractiva:</a:t>
            </a:r>
            <a:r>
              <a:rPr lang="es-ES" sz="2400" dirty="0">
                <a:solidFill>
                  <a:srgbClr val="FFC000"/>
                </a:solidFill>
                <a:cs typeface="Arial"/>
              </a:rPr>
              <a:t> </a:t>
            </a:r>
            <a:r>
              <a:rPr lang="es-ES" sz="2400" dirty="0">
                <a:cs typeface="Arial"/>
              </a:rPr>
              <a:t>Escultura realizada extrayendo material de un bloque o forma mayor mediante cincelado o talla.</a:t>
            </a:r>
            <a:endParaRPr lang="es-ES" dirty="0">
              <a:cs typeface="Arial"/>
            </a:endParaRPr>
          </a:p>
        </p:txBody>
      </p:sp>
    </p:spTree>
    <p:extLst>
      <p:ext uri="{BB962C8B-B14F-4D97-AF65-F5344CB8AC3E}">
        <p14:creationId xmlns:p14="http://schemas.microsoft.com/office/powerpoint/2010/main" val="7910626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F4B26A-EF80-845B-CEA4-8C7F905786A0}"/>
              </a:ext>
            </a:extLst>
          </p:cNvPr>
          <p:cNvSpPr>
            <a:spLocks noGrp="1"/>
          </p:cNvSpPr>
          <p:nvPr>
            <p:ph type="ctrTitle"/>
          </p:nvPr>
        </p:nvSpPr>
        <p:spPr>
          <a:xfrm>
            <a:off x="1" y="2626331"/>
            <a:ext cx="12188825" cy="1605339"/>
          </a:xfrm>
        </p:spPr>
        <p:txBody>
          <a:bodyPr>
            <a:normAutofit fontScale="90000"/>
          </a:bodyPr>
          <a:lstStyle/>
          <a:p>
            <a:r>
              <a:rPr lang="es-ES" dirty="0"/>
              <a:t>¿Has estado antes en un museo?</a:t>
            </a:r>
            <a:br>
              <a:rPr lang="es-ES" dirty="0"/>
            </a:br>
            <a:r>
              <a:rPr lang="es-ES" dirty="0"/>
              <a:t>¿Qué tipo de museo visitaste?</a:t>
            </a:r>
            <a:br>
              <a:rPr lang="es-ES" dirty="0"/>
            </a:br>
            <a:r>
              <a:rPr lang="es-ES" dirty="0"/>
              <a:t>¿Cómo era?</a:t>
            </a:r>
          </a:p>
        </p:txBody>
      </p:sp>
    </p:spTree>
    <p:extLst>
      <p:ext uri="{BB962C8B-B14F-4D97-AF65-F5344CB8AC3E}">
        <p14:creationId xmlns:p14="http://schemas.microsoft.com/office/powerpoint/2010/main" val="20447022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26FEA-AE3C-074F-E474-54A09026C17C}"/>
              </a:ext>
            </a:extLst>
          </p:cNvPr>
          <p:cNvSpPr>
            <a:spLocks noGrp="1"/>
          </p:cNvSpPr>
          <p:nvPr>
            <p:ph type="title"/>
          </p:nvPr>
        </p:nvSpPr>
        <p:spPr>
          <a:xfrm>
            <a:off x="4863402" y="541767"/>
            <a:ext cx="7137407" cy="2466975"/>
          </a:xfrm>
        </p:spPr>
        <p:txBody>
          <a:bodyPr anchor="b">
            <a:normAutofit/>
          </a:bodyPr>
          <a:lstStyle/>
          <a:p>
            <a:r>
              <a:rPr lang="es-ES" dirty="0"/>
              <a:t>Demostración de Aprendizaje</a:t>
            </a:r>
            <a:endParaRPr lang="en-US" dirty="0"/>
          </a:p>
        </p:txBody>
      </p:sp>
      <p:sp>
        <p:nvSpPr>
          <p:cNvPr id="4" name="Text Placeholder 3">
            <a:extLst>
              <a:ext uri="{FF2B5EF4-FFF2-40B4-BE49-F238E27FC236}">
                <a16:creationId xmlns:a16="http://schemas.microsoft.com/office/drawing/2014/main" id="{6944EFE9-FF4B-EF7B-4758-B472C9833C25}"/>
              </a:ext>
            </a:extLst>
          </p:cNvPr>
          <p:cNvSpPr>
            <a:spLocks noGrp="1"/>
          </p:cNvSpPr>
          <p:nvPr>
            <p:ph type="body" sz="quarter" idx="13"/>
          </p:nvPr>
        </p:nvSpPr>
        <p:spPr>
          <a:xfrm>
            <a:off x="4860553" y="3128644"/>
            <a:ext cx="7148292" cy="2357437"/>
          </a:xfrm>
        </p:spPr>
        <p:txBody>
          <a:bodyPr anchor="ctr">
            <a:normAutofit/>
          </a:bodyPr>
          <a:lstStyle/>
          <a:p>
            <a:pPr marL="0" indent="0">
              <a:spcAft>
                <a:spcPts val="600"/>
              </a:spcAft>
            </a:pPr>
            <a:r>
              <a:rPr lang="es-ES" dirty="0">
                <a:solidFill>
                  <a:srgbClr val="FFFFFF"/>
                </a:solidFill>
                <a:latin typeface="Arial"/>
                <a:cs typeface="Arial"/>
              </a:rPr>
              <a:t>En tu hoja de trabajo, esquematiza o dibuja la definición de cada palabra del vocabulario.</a:t>
            </a:r>
            <a:endParaRPr lang="en-US" dirty="0"/>
          </a:p>
        </p:txBody>
      </p:sp>
      <p:pic>
        <p:nvPicPr>
          <p:cNvPr id="6" name="Picture 6" descr="A statue of a person with a tree in the background&#10;&#10;Description automatically generated">
            <a:extLst>
              <a:ext uri="{FF2B5EF4-FFF2-40B4-BE49-F238E27FC236}">
                <a16:creationId xmlns:a16="http://schemas.microsoft.com/office/drawing/2014/main" id="{7EBCBD3C-2383-8FA5-422B-C6B19C38F737}"/>
              </a:ext>
            </a:extLst>
          </p:cNvPr>
          <p:cNvPicPr>
            <a:picLocks noGrp="1" noChangeAspect="1"/>
          </p:cNvPicPr>
          <p:nvPr>
            <p:ph sz="quarter" idx="14"/>
          </p:nvPr>
        </p:nvPicPr>
        <p:blipFill rotWithShape="1">
          <a:blip r:embed="rId2"/>
          <a:srcRect r="1" b="25356"/>
          <a:stretch/>
        </p:blipFill>
        <p:spPr>
          <a:xfrm>
            <a:off x="20" y="10"/>
            <a:ext cx="4570789" cy="6857990"/>
          </a:xfrm>
          <a:noFill/>
        </p:spPr>
      </p:pic>
    </p:spTree>
    <p:extLst>
      <p:ext uri="{BB962C8B-B14F-4D97-AF65-F5344CB8AC3E}">
        <p14:creationId xmlns:p14="http://schemas.microsoft.com/office/powerpoint/2010/main" val="30632145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BD3B6-5206-1C3D-EBD1-CF99353042C8}"/>
              </a:ext>
            </a:extLst>
          </p:cNvPr>
          <p:cNvSpPr>
            <a:spLocks noGrp="1"/>
          </p:cNvSpPr>
          <p:nvPr>
            <p:ph type="title"/>
          </p:nvPr>
        </p:nvSpPr>
        <p:spPr>
          <a:xfrm>
            <a:off x="4863402" y="541767"/>
            <a:ext cx="7137407" cy="2466975"/>
          </a:xfrm>
        </p:spPr>
        <p:txBody>
          <a:bodyPr anchor="b">
            <a:normAutofit/>
          </a:bodyPr>
          <a:lstStyle/>
          <a:p>
            <a:r>
              <a:rPr lang="es-ES" dirty="0"/>
              <a:t>Visita Aprender a Mirar</a:t>
            </a:r>
          </a:p>
        </p:txBody>
      </p:sp>
      <p:sp>
        <p:nvSpPr>
          <p:cNvPr id="3" name="Text Placeholder 2">
            <a:extLst>
              <a:ext uri="{FF2B5EF4-FFF2-40B4-BE49-F238E27FC236}">
                <a16:creationId xmlns:a16="http://schemas.microsoft.com/office/drawing/2014/main" id="{83FDF3EE-3149-BAF7-83C1-E8AAFA0D931E}"/>
              </a:ext>
            </a:extLst>
          </p:cNvPr>
          <p:cNvSpPr>
            <a:spLocks noGrp="1"/>
          </p:cNvSpPr>
          <p:nvPr>
            <p:ph type="body" sz="quarter" idx="12"/>
          </p:nvPr>
        </p:nvSpPr>
        <p:spPr>
          <a:xfrm>
            <a:off x="4860968" y="3129164"/>
            <a:ext cx="7137406" cy="730239"/>
          </a:xfrm>
        </p:spPr>
        <p:txBody>
          <a:bodyPr anchor="ctr">
            <a:normAutofit/>
          </a:bodyPr>
          <a:lstStyle/>
          <a:p>
            <a:pPr marL="128270" indent="-128270">
              <a:spcAft>
                <a:spcPts val="600"/>
              </a:spcAft>
            </a:pPr>
            <a:r>
              <a:rPr lang="es-ES" dirty="0"/>
              <a:t>1ero – 5to Grado</a:t>
            </a:r>
          </a:p>
        </p:txBody>
      </p:sp>
      <p:sp>
        <p:nvSpPr>
          <p:cNvPr id="4" name="Text Placeholder 3">
            <a:extLst>
              <a:ext uri="{FF2B5EF4-FFF2-40B4-BE49-F238E27FC236}">
                <a16:creationId xmlns:a16="http://schemas.microsoft.com/office/drawing/2014/main" id="{7CAE8D5E-1792-E10F-23F7-37B56CEFA31C}"/>
              </a:ext>
            </a:extLst>
          </p:cNvPr>
          <p:cNvSpPr>
            <a:spLocks noGrp="1"/>
          </p:cNvSpPr>
          <p:nvPr>
            <p:ph type="body" sz="quarter" idx="13"/>
          </p:nvPr>
        </p:nvSpPr>
        <p:spPr>
          <a:xfrm>
            <a:off x="4860553" y="3966844"/>
            <a:ext cx="7137400" cy="1519237"/>
          </a:xfrm>
        </p:spPr>
        <p:txBody>
          <a:bodyPr anchor="ctr">
            <a:normAutofit/>
          </a:bodyPr>
          <a:lstStyle/>
          <a:p>
            <a:pPr marL="0" indent="0">
              <a:spcAft>
                <a:spcPts val="600"/>
              </a:spcAft>
            </a:pPr>
            <a:r>
              <a:rPr lang="es-ES" dirty="0"/>
              <a:t>La Visita Aprender a Mirar se centra en tres aspectos del arte: 1) los elementos del arte, 2) cómo el arte puede contar historias y 3) cómo el arte puede conectarse con nuestras vidas.</a:t>
            </a:r>
          </a:p>
        </p:txBody>
      </p:sp>
      <p:pic>
        <p:nvPicPr>
          <p:cNvPr id="6" name="Picture 6" descr="A painting of a cat and a spider&#10;&#10;Description automatically generated">
            <a:extLst>
              <a:ext uri="{FF2B5EF4-FFF2-40B4-BE49-F238E27FC236}">
                <a16:creationId xmlns:a16="http://schemas.microsoft.com/office/drawing/2014/main" id="{35F89CDE-597C-7F3C-5E89-BF98A04BAAD8}"/>
              </a:ext>
            </a:extLst>
          </p:cNvPr>
          <p:cNvPicPr>
            <a:picLocks noGrp="1" noChangeAspect="1"/>
          </p:cNvPicPr>
          <p:nvPr>
            <p:ph sz="quarter" idx="14"/>
          </p:nvPr>
        </p:nvPicPr>
        <p:blipFill rotWithShape="1">
          <a:blip r:embed="rId2"/>
          <a:srcRect l="9370" r="1468"/>
          <a:stretch/>
        </p:blipFill>
        <p:spPr>
          <a:xfrm>
            <a:off x="20" y="10"/>
            <a:ext cx="4570789" cy="6857990"/>
          </a:xfrm>
          <a:noFill/>
        </p:spPr>
      </p:pic>
    </p:spTree>
    <p:extLst>
      <p:ext uri="{BB962C8B-B14F-4D97-AF65-F5344CB8AC3E}">
        <p14:creationId xmlns:p14="http://schemas.microsoft.com/office/powerpoint/2010/main" val="23238232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6FE53-0034-05C4-F89D-8268471DC72D}"/>
              </a:ext>
            </a:extLst>
          </p:cNvPr>
          <p:cNvSpPr>
            <a:spLocks noGrp="1"/>
          </p:cNvSpPr>
          <p:nvPr>
            <p:ph type="title"/>
          </p:nvPr>
        </p:nvSpPr>
        <p:spPr/>
        <p:txBody>
          <a:bodyPr/>
          <a:lstStyle/>
          <a:p>
            <a:r>
              <a:rPr lang="es-ES" sz="3000" dirty="0">
                <a:solidFill>
                  <a:schemeClr val="accent2"/>
                </a:solidFill>
                <a:latin typeface="Georgia"/>
              </a:rPr>
              <a:t>Objetivos de la Visita Aprender a Observar </a:t>
            </a:r>
            <a:endParaRPr lang="es-ES" sz="3000" dirty="0">
              <a:solidFill>
                <a:schemeClr val="accent2"/>
              </a:solidFill>
            </a:endParaRPr>
          </a:p>
        </p:txBody>
      </p:sp>
      <p:sp>
        <p:nvSpPr>
          <p:cNvPr id="3" name="Content Placeholder 2">
            <a:extLst>
              <a:ext uri="{FF2B5EF4-FFF2-40B4-BE49-F238E27FC236}">
                <a16:creationId xmlns:a16="http://schemas.microsoft.com/office/drawing/2014/main" id="{3BEB828A-FE0B-4834-21B3-3957747609DB}"/>
              </a:ext>
            </a:extLst>
          </p:cNvPr>
          <p:cNvSpPr>
            <a:spLocks noGrp="1"/>
          </p:cNvSpPr>
          <p:nvPr>
            <p:ph idx="1"/>
          </p:nvPr>
        </p:nvSpPr>
        <p:spPr>
          <a:xfrm>
            <a:off x="554776" y="960583"/>
            <a:ext cx="10796069" cy="5089236"/>
          </a:xfrm>
        </p:spPr>
        <p:txBody>
          <a:bodyPr>
            <a:normAutofit/>
          </a:bodyPr>
          <a:lstStyle/>
          <a:p>
            <a:pPr marL="0" indent="0">
              <a:buNone/>
            </a:pPr>
            <a:r>
              <a:rPr lang="es-ES" sz="2400" dirty="0">
                <a:cs typeface="Arial"/>
              </a:rPr>
              <a:t>Los alumnos podrán...</a:t>
            </a:r>
          </a:p>
          <a:p>
            <a:pPr marL="128270" indent="-128270"/>
            <a:r>
              <a:rPr lang="es-ES" sz="2400" dirty="0">
                <a:solidFill>
                  <a:schemeClr val="accent2"/>
                </a:solidFill>
                <a:cs typeface="Arial"/>
              </a:rPr>
              <a:t>Identificar los elementos de arte en una obra. </a:t>
            </a:r>
          </a:p>
          <a:p>
            <a:pPr marL="128270" indent="-128270"/>
            <a:r>
              <a:rPr lang="es-ES" sz="2400" dirty="0">
                <a:solidFill>
                  <a:schemeClr val="accent2"/>
                </a:solidFill>
                <a:cs typeface="Arial"/>
              </a:rPr>
              <a:t>Interpretar las historias que los artistas cuentan a través de su obra. </a:t>
            </a:r>
          </a:p>
          <a:p>
            <a:pPr marL="128270" indent="-128270"/>
            <a:r>
              <a:rPr lang="es-ES" sz="2400" dirty="0">
                <a:solidFill>
                  <a:schemeClr val="accent2"/>
                </a:solidFill>
                <a:cs typeface="Arial"/>
              </a:rPr>
              <a:t>hacer conexiones entre las obras y sus propias vidas.</a:t>
            </a:r>
            <a:endParaRPr lang="es-ES" sz="2400" dirty="0">
              <a:solidFill>
                <a:schemeClr val="accent2"/>
              </a:solidFill>
            </a:endParaRPr>
          </a:p>
        </p:txBody>
      </p:sp>
    </p:spTree>
    <p:extLst>
      <p:ext uri="{BB962C8B-B14F-4D97-AF65-F5344CB8AC3E}">
        <p14:creationId xmlns:p14="http://schemas.microsoft.com/office/powerpoint/2010/main" val="573282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629E-3DC0-0F96-82FA-D18762A07A29}"/>
              </a:ext>
            </a:extLst>
          </p:cNvPr>
          <p:cNvSpPr>
            <a:spLocks noGrp="1"/>
          </p:cNvSpPr>
          <p:nvPr>
            <p:ph type="title"/>
          </p:nvPr>
        </p:nvSpPr>
        <p:spPr/>
        <p:txBody>
          <a:bodyPr/>
          <a:lstStyle/>
          <a:p>
            <a:r>
              <a:rPr lang="es-ES" sz="3000" dirty="0">
                <a:solidFill>
                  <a:schemeClr val="accent2"/>
                </a:solidFill>
                <a:latin typeface="Georgia"/>
              </a:rPr>
              <a:t>Vocabulario de la Visita Aprender a Mirar</a:t>
            </a:r>
            <a:endParaRPr lang="es-ES" sz="3000" dirty="0">
              <a:solidFill>
                <a:schemeClr val="accent2"/>
              </a:solidFill>
            </a:endParaRPr>
          </a:p>
        </p:txBody>
      </p:sp>
      <p:sp>
        <p:nvSpPr>
          <p:cNvPr id="3" name="Content Placeholder 2">
            <a:extLst>
              <a:ext uri="{FF2B5EF4-FFF2-40B4-BE49-F238E27FC236}">
                <a16:creationId xmlns:a16="http://schemas.microsoft.com/office/drawing/2014/main" id="{4BF110E9-10BC-8213-BEB4-3471FF05010F}"/>
              </a:ext>
            </a:extLst>
          </p:cNvPr>
          <p:cNvSpPr>
            <a:spLocks noGrp="1"/>
          </p:cNvSpPr>
          <p:nvPr>
            <p:ph idx="1"/>
          </p:nvPr>
        </p:nvSpPr>
        <p:spPr>
          <a:xfrm>
            <a:off x="564729" y="958448"/>
            <a:ext cx="11404767" cy="5642300"/>
          </a:xfrm>
        </p:spPr>
        <p:txBody>
          <a:bodyPr vert="horz" lIns="91440" tIns="45720" rIns="91440" bIns="45720" rtlCol="0" anchor="ctr">
            <a:noAutofit/>
          </a:bodyPr>
          <a:lstStyle/>
          <a:p>
            <a:pPr marL="128270" indent="-128270"/>
            <a:r>
              <a:rPr lang="es-ES" sz="2400" b="1" dirty="0">
                <a:solidFill>
                  <a:schemeClr val="accent2"/>
                </a:solidFill>
                <a:cs typeface="Arial"/>
              </a:rPr>
              <a:t>Línea:</a:t>
            </a:r>
            <a:r>
              <a:rPr lang="es-ES" sz="2400" b="1" dirty="0">
                <a:cs typeface="Arial"/>
              </a:rPr>
              <a:t> </a:t>
            </a:r>
            <a:r>
              <a:rPr lang="es-ES" sz="2400" dirty="0">
                <a:cs typeface="Arial"/>
              </a:rPr>
              <a:t>marca realizada sobre una superficie (horizontal, vertical, ondulada, diagonal).</a:t>
            </a:r>
          </a:p>
          <a:p>
            <a:pPr marL="128270" indent="-128270"/>
            <a:r>
              <a:rPr lang="es-ES" sz="2400" b="1" dirty="0">
                <a:solidFill>
                  <a:schemeClr val="accent2"/>
                </a:solidFill>
                <a:cs typeface="Arial"/>
              </a:rPr>
              <a:t>Figura:</a:t>
            </a:r>
            <a:r>
              <a:rPr lang="es-ES" sz="2400" b="1" dirty="0">
                <a:cs typeface="Arial"/>
              </a:rPr>
              <a:t> </a:t>
            </a:r>
            <a:r>
              <a:rPr lang="es-ES" sz="2400" dirty="0">
                <a:cs typeface="Arial"/>
              </a:rPr>
              <a:t> áreas de espacio cerrado que son bidimensionales (tienen altura y ancho)</a:t>
            </a:r>
            <a:endParaRPr lang="es-ES" sz="2400" u="sng" dirty="0">
              <a:cs typeface="Arial"/>
            </a:endParaRPr>
          </a:p>
          <a:p>
            <a:pPr marL="128270" indent="-128270"/>
            <a:r>
              <a:rPr lang="es-ES" sz="2400" b="1" dirty="0">
                <a:solidFill>
                  <a:schemeClr val="accent2"/>
                </a:solidFill>
                <a:cs typeface="Arial"/>
              </a:rPr>
              <a:t>Forma</a:t>
            </a:r>
            <a:r>
              <a:rPr lang="es-ES" sz="2400" b="1" dirty="0">
                <a:cs typeface="Arial"/>
              </a:rPr>
              <a:t>: </a:t>
            </a:r>
            <a:r>
              <a:rPr lang="es-ES" sz="2400" dirty="0">
                <a:cs typeface="Arial"/>
              </a:rPr>
              <a:t> la versión tridimensional de una figura (tiene altura, ancho y profundidad); puede observarse desde distintos ángulos y no es plana</a:t>
            </a:r>
          </a:p>
          <a:p>
            <a:pPr marL="128270" indent="-128270"/>
            <a:r>
              <a:rPr lang="es-ES" sz="2400" b="1" dirty="0">
                <a:solidFill>
                  <a:schemeClr val="accent2"/>
                </a:solidFill>
                <a:cs typeface="Arial"/>
              </a:rPr>
              <a:t>Espacio:</a:t>
            </a:r>
            <a:r>
              <a:rPr lang="es-ES" sz="2400" b="1" dirty="0">
                <a:cs typeface="Arial"/>
              </a:rPr>
              <a:t> </a:t>
            </a:r>
            <a:r>
              <a:rPr lang="es-ES" sz="2400" dirty="0">
                <a:cs typeface="Arial"/>
              </a:rPr>
              <a:t>la ilusión de profundidad en una superficie plana (es decir, formas superpuestas, formas más pequeñas en el fondo y más grandes en primer plano)</a:t>
            </a:r>
          </a:p>
          <a:p>
            <a:pPr marL="128270" indent="-128270"/>
            <a:r>
              <a:rPr lang="es-ES" sz="2400" b="1" dirty="0">
                <a:solidFill>
                  <a:schemeClr val="accent2"/>
                </a:solidFill>
                <a:cs typeface="Arial"/>
              </a:rPr>
              <a:t>Color: </a:t>
            </a:r>
            <a:r>
              <a:rPr lang="es-ES" sz="2400" dirty="0">
                <a:cs typeface="Arial"/>
              </a:rPr>
              <a:t> se compone de tres propiedades: matiz, intensidad y valor</a:t>
            </a:r>
          </a:p>
          <a:p>
            <a:pPr marL="128270" indent="-128270"/>
            <a:r>
              <a:rPr lang="es-ES" sz="2400" b="1" dirty="0">
                <a:solidFill>
                  <a:schemeClr val="accent2"/>
                </a:solidFill>
                <a:cs typeface="Arial"/>
              </a:rPr>
              <a:t>Matiz:</a:t>
            </a:r>
            <a:r>
              <a:rPr lang="es-ES" sz="2400" b="1" dirty="0">
                <a:cs typeface="Arial"/>
              </a:rPr>
              <a:t> </a:t>
            </a:r>
            <a:r>
              <a:rPr lang="es-ES" sz="2400" dirty="0">
                <a:cs typeface="Arial"/>
              </a:rPr>
              <a:t>nombre del color (por ejemplo, rojo)</a:t>
            </a:r>
          </a:p>
          <a:p>
            <a:pPr marL="128270" indent="-128270"/>
            <a:r>
              <a:rPr lang="es-ES" sz="2400" b="1" dirty="0">
                <a:solidFill>
                  <a:schemeClr val="accent2"/>
                </a:solidFill>
                <a:cs typeface="Arial"/>
              </a:rPr>
              <a:t>Intensidad:</a:t>
            </a:r>
            <a:r>
              <a:rPr lang="es-ES" sz="2400" dirty="0">
                <a:solidFill>
                  <a:schemeClr val="accent2"/>
                </a:solidFill>
                <a:cs typeface="Arial"/>
              </a:rPr>
              <a:t> </a:t>
            </a:r>
            <a:r>
              <a:rPr lang="es-ES" sz="2400" dirty="0">
                <a:cs typeface="Arial"/>
              </a:rPr>
              <a:t>calidad de brillo y pureza (fuerte, brillante versus tenue, apagado)</a:t>
            </a:r>
          </a:p>
          <a:p>
            <a:pPr marL="128270" indent="-128270"/>
            <a:r>
              <a:rPr lang="es-ES" sz="2400" b="1" dirty="0">
                <a:solidFill>
                  <a:schemeClr val="accent2"/>
                </a:solidFill>
                <a:cs typeface="Arial"/>
              </a:rPr>
              <a:t>Valor:</a:t>
            </a:r>
            <a:r>
              <a:rPr lang="es-ES" sz="2400" b="1" dirty="0">
                <a:cs typeface="Arial"/>
              </a:rPr>
              <a:t> </a:t>
            </a:r>
            <a:r>
              <a:rPr lang="es-ES" sz="2400" dirty="0">
                <a:cs typeface="Arial"/>
              </a:rPr>
              <a:t>claridad y oscuridad (cambia cuando se añade blanco o negro)</a:t>
            </a:r>
          </a:p>
          <a:p>
            <a:pPr marL="128270" indent="-128270"/>
            <a:r>
              <a:rPr lang="es-ES" sz="2400" b="1" dirty="0">
                <a:solidFill>
                  <a:schemeClr val="accent2"/>
                </a:solidFill>
                <a:cs typeface="Arial"/>
              </a:rPr>
              <a:t>Textura:</a:t>
            </a:r>
            <a:r>
              <a:rPr lang="es-ES" sz="2400" b="1" dirty="0">
                <a:cs typeface="Arial"/>
              </a:rPr>
              <a:t> </a:t>
            </a:r>
            <a:r>
              <a:rPr lang="es-ES" sz="2400" dirty="0">
                <a:cs typeface="Arial"/>
              </a:rPr>
              <a:t> describe la calidad de la superficie de un objeto</a:t>
            </a:r>
          </a:p>
        </p:txBody>
      </p:sp>
    </p:spTree>
    <p:extLst>
      <p:ext uri="{BB962C8B-B14F-4D97-AF65-F5344CB8AC3E}">
        <p14:creationId xmlns:p14="http://schemas.microsoft.com/office/powerpoint/2010/main" val="7228740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FBA1-FB94-83A8-A90B-60A0D2F5773D}"/>
              </a:ext>
            </a:extLst>
          </p:cNvPr>
          <p:cNvSpPr>
            <a:spLocks noGrp="1"/>
          </p:cNvSpPr>
          <p:nvPr>
            <p:ph type="title"/>
          </p:nvPr>
        </p:nvSpPr>
        <p:spPr>
          <a:xfrm>
            <a:off x="4863402" y="541767"/>
            <a:ext cx="7137407" cy="2466975"/>
          </a:xfrm>
        </p:spPr>
        <p:txBody>
          <a:bodyPr anchor="b">
            <a:normAutofit/>
          </a:bodyPr>
          <a:lstStyle/>
          <a:p>
            <a:r>
              <a:rPr lang="es-ES" dirty="0"/>
              <a:t>Demostración de Aprendizaje</a:t>
            </a:r>
          </a:p>
        </p:txBody>
      </p:sp>
      <p:sp>
        <p:nvSpPr>
          <p:cNvPr id="4" name="Text Placeholder 3">
            <a:extLst>
              <a:ext uri="{FF2B5EF4-FFF2-40B4-BE49-F238E27FC236}">
                <a16:creationId xmlns:a16="http://schemas.microsoft.com/office/drawing/2014/main" id="{CB03E3AA-358F-03C6-5652-EC7ED41F5B80}"/>
              </a:ext>
            </a:extLst>
          </p:cNvPr>
          <p:cNvSpPr>
            <a:spLocks noGrp="1"/>
          </p:cNvSpPr>
          <p:nvPr>
            <p:ph type="body" sz="quarter" idx="13"/>
          </p:nvPr>
        </p:nvSpPr>
        <p:spPr>
          <a:xfrm>
            <a:off x="4860553" y="3128644"/>
            <a:ext cx="6857227" cy="2357437"/>
          </a:xfrm>
        </p:spPr>
        <p:txBody>
          <a:bodyPr anchor="ctr">
            <a:normAutofit/>
          </a:bodyPr>
          <a:lstStyle/>
          <a:p>
            <a:pPr marL="0" indent="0">
              <a:lnSpc>
                <a:spcPct val="150000"/>
              </a:lnSpc>
            </a:pPr>
            <a:r>
              <a:rPr lang="es-ES" dirty="0">
                <a:solidFill>
                  <a:srgbClr val="CC0035"/>
                </a:solidFill>
                <a:latin typeface="Arial"/>
                <a:cs typeface="Arial"/>
              </a:rPr>
              <a:t>La mitad de la clase recibirá tarjetas con palabras del vocabulario. La otra mitad de la clase recibirá tarjetas con definiciones del vocabulario. Cuando les diga "ya", busca a tu pareja. Cuando creas que la has encontrado, avísame. ¡La primera pareja que se forme correctamente gana!</a:t>
            </a:r>
            <a:endParaRPr lang="en-US" dirty="0"/>
          </a:p>
        </p:txBody>
      </p:sp>
      <p:pic>
        <p:nvPicPr>
          <p:cNvPr id="6" name="Picture 6" descr="A painting of a person sitting in a chair&#10;&#10;Description automatically generated">
            <a:extLst>
              <a:ext uri="{FF2B5EF4-FFF2-40B4-BE49-F238E27FC236}">
                <a16:creationId xmlns:a16="http://schemas.microsoft.com/office/drawing/2014/main" id="{24D216DC-0735-9076-E469-3314881E0100}"/>
              </a:ext>
            </a:extLst>
          </p:cNvPr>
          <p:cNvPicPr>
            <a:picLocks noGrp="1" noChangeAspect="1"/>
          </p:cNvPicPr>
          <p:nvPr>
            <p:ph sz="quarter" idx="14"/>
          </p:nvPr>
        </p:nvPicPr>
        <p:blipFill rotWithShape="1">
          <a:blip r:embed="rId2"/>
          <a:srcRect l="3056"/>
          <a:stretch/>
        </p:blipFill>
        <p:spPr>
          <a:xfrm>
            <a:off x="20" y="10"/>
            <a:ext cx="4570789" cy="6857990"/>
          </a:xfrm>
          <a:noFill/>
        </p:spPr>
      </p:pic>
    </p:spTree>
    <p:extLst>
      <p:ext uri="{BB962C8B-B14F-4D97-AF65-F5344CB8AC3E}">
        <p14:creationId xmlns:p14="http://schemas.microsoft.com/office/powerpoint/2010/main" val="42259861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FDAE61-443D-22AE-D01F-9FEB677AD009}"/>
              </a:ext>
            </a:extLst>
          </p:cNvPr>
          <p:cNvSpPr>
            <a:spLocks noGrp="1"/>
          </p:cNvSpPr>
          <p:nvPr>
            <p:ph type="body" sz="quarter" idx="10"/>
          </p:nvPr>
        </p:nvSpPr>
        <p:spPr/>
        <p:txBody>
          <a:bodyPr>
            <a:normAutofit/>
          </a:bodyPr>
          <a:lstStyle/>
          <a:p>
            <a:r>
              <a:rPr lang="es-ES" dirty="0">
                <a:solidFill>
                  <a:schemeClr val="accent2"/>
                </a:solidFill>
                <a:latin typeface="Georgia"/>
                <a:cs typeface="Arial"/>
              </a:rPr>
              <a:t>¡Nos vemos en el Meadows Museum!</a:t>
            </a:r>
            <a:endParaRPr lang="es-ES" dirty="0">
              <a:solidFill>
                <a:schemeClr val="accent2"/>
              </a:solidFill>
              <a:latin typeface="Georgia"/>
            </a:endParaRPr>
          </a:p>
        </p:txBody>
      </p:sp>
    </p:spTree>
    <p:extLst>
      <p:ext uri="{BB962C8B-B14F-4D97-AF65-F5344CB8AC3E}">
        <p14:creationId xmlns:p14="http://schemas.microsoft.com/office/powerpoint/2010/main" val="33168617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1FEA0-D9BF-E1DF-ACBE-4472DFF02F78}"/>
              </a:ext>
            </a:extLst>
          </p:cNvPr>
          <p:cNvSpPr>
            <a:spLocks noGrp="1"/>
          </p:cNvSpPr>
          <p:nvPr>
            <p:ph type="title"/>
          </p:nvPr>
        </p:nvSpPr>
        <p:spPr>
          <a:xfrm>
            <a:off x="4863402" y="541767"/>
            <a:ext cx="7137407" cy="2143182"/>
          </a:xfrm>
        </p:spPr>
        <p:txBody>
          <a:bodyPr anchor="b">
            <a:normAutofit/>
          </a:bodyPr>
          <a:lstStyle/>
          <a:p>
            <a:r>
              <a:rPr lang="es-ES" dirty="0"/>
              <a:t>¿Qué es un museo?</a:t>
            </a:r>
          </a:p>
        </p:txBody>
      </p:sp>
      <p:sp>
        <p:nvSpPr>
          <p:cNvPr id="16" name="Text Placeholder 2">
            <a:extLst>
              <a:ext uri="{FF2B5EF4-FFF2-40B4-BE49-F238E27FC236}">
                <a16:creationId xmlns:a16="http://schemas.microsoft.com/office/drawing/2014/main" id="{06597FD1-0BEE-AB18-070E-0CA2528C6439}"/>
              </a:ext>
            </a:extLst>
          </p:cNvPr>
          <p:cNvSpPr>
            <a:spLocks noGrp="1"/>
          </p:cNvSpPr>
          <p:nvPr>
            <p:ph type="body" sz="quarter" idx="12"/>
          </p:nvPr>
        </p:nvSpPr>
        <p:spPr>
          <a:xfrm>
            <a:off x="4860968" y="2684949"/>
            <a:ext cx="7137406" cy="2244846"/>
          </a:xfrm>
        </p:spPr>
        <p:txBody>
          <a:bodyPr/>
          <a:lstStyle/>
          <a:p>
            <a:pPr marL="0" indent="0"/>
            <a:r>
              <a:rPr lang="es-ES" dirty="0">
                <a:latin typeface="Arial"/>
                <a:cs typeface="Arial"/>
              </a:rPr>
              <a:t>Un museo es un lugar que colecciona y protege objetos. La gente visita los museos para aprender sobre estos objetos. Pueden aprender mirando, hablando y creando.</a:t>
            </a:r>
          </a:p>
        </p:txBody>
      </p:sp>
      <p:pic>
        <p:nvPicPr>
          <p:cNvPr id="11" name="Content Placeholder 7" descr="A picture containing indoor, picture frame, wall, gallery&#10;&#10;Description automatically generated">
            <a:extLst>
              <a:ext uri="{FF2B5EF4-FFF2-40B4-BE49-F238E27FC236}">
                <a16:creationId xmlns:a16="http://schemas.microsoft.com/office/drawing/2014/main" id="{F487FBDF-D78E-16BD-8F3A-3AFDFE90EE09}"/>
              </a:ext>
            </a:extLst>
          </p:cNvPr>
          <p:cNvPicPr>
            <a:picLocks noGrp="1" noChangeAspect="1"/>
          </p:cNvPicPr>
          <p:nvPr>
            <p:ph sz="quarter" idx="14"/>
          </p:nvPr>
        </p:nvPicPr>
        <p:blipFill rotWithShape="1">
          <a:blip r:embed="rId3"/>
          <a:srcRect r="50013"/>
          <a:stretch/>
        </p:blipFill>
        <p:spPr>
          <a:xfrm>
            <a:off x="20" y="10"/>
            <a:ext cx="4570789" cy="6857990"/>
          </a:xfrm>
          <a:noFill/>
        </p:spPr>
      </p:pic>
    </p:spTree>
    <p:extLst>
      <p:ext uri="{BB962C8B-B14F-4D97-AF65-F5344CB8AC3E}">
        <p14:creationId xmlns:p14="http://schemas.microsoft.com/office/powerpoint/2010/main" val="5596253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8AA95-6105-B051-0AF1-D96E3B7F6AB8}"/>
              </a:ext>
            </a:extLst>
          </p:cNvPr>
          <p:cNvSpPr>
            <a:spLocks noGrp="1"/>
          </p:cNvSpPr>
          <p:nvPr>
            <p:ph type="title"/>
          </p:nvPr>
        </p:nvSpPr>
        <p:spPr>
          <a:xfrm>
            <a:off x="4863402" y="2195513"/>
            <a:ext cx="7137407" cy="2466975"/>
          </a:xfrm>
        </p:spPr>
        <p:txBody>
          <a:bodyPr anchor="b">
            <a:normAutofit/>
          </a:bodyPr>
          <a:lstStyle/>
          <a:p>
            <a:r>
              <a:rPr lang="es-ES" dirty="0"/>
              <a:t>¿Por qué crees que los museos son importantes?</a:t>
            </a:r>
          </a:p>
        </p:txBody>
      </p:sp>
      <p:pic>
        <p:nvPicPr>
          <p:cNvPr id="10" name="Content Placeholder 6" descr="A picture containing gallery, indoor, scene, picture frame&#10;&#10;Description automatically generated">
            <a:extLst>
              <a:ext uri="{FF2B5EF4-FFF2-40B4-BE49-F238E27FC236}">
                <a16:creationId xmlns:a16="http://schemas.microsoft.com/office/drawing/2014/main" id="{EC764A75-2B0D-CCD5-AE7E-D7EBF22BAA5D}"/>
              </a:ext>
            </a:extLst>
          </p:cNvPr>
          <p:cNvPicPr>
            <a:picLocks noGrp="1" noChangeAspect="1"/>
          </p:cNvPicPr>
          <p:nvPr>
            <p:ph sz="quarter" idx="14"/>
          </p:nvPr>
        </p:nvPicPr>
        <p:blipFill rotWithShape="1">
          <a:blip r:embed="rId3"/>
          <a:srcRect l="14833" r="35180"/>
          <a:stretch/>
        </p:blipFill>
        <p:spPr>
          <a:xfrm>
            <a:off x="20" y="10"/>
            <a:ext cx="4570789" cy="6857990"/>
          </a:xfrm>
          <a:noFill/>
        </p:spPr>
      </p:pic>
    </p:spTree>
    <p:extLst>
      <p:ext uri="{BB962C8B-B14F-4D97-AF65-F5344CB8AC3E}">
        <p14:creationId xmlns:p14="http://schemas.microsoft.com/office/powerpoint/2010/main" val="1087184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974B1D-A546-6389-94D0-338ACD7EF9B4}"/>
              </a:ext>
            </a:extLst>
          </p:cNvPr>
          <p:cNvSpPr>
            <a:spLocks noGrp="1"/>
          </p:cNvSpPr>
          <p:nvPr>
            <p:ph type="title"/>
          </p:nvPr>
        </p:nvSpPr>
        <p:spPr>
          <a:xfrm>
            <a:off x="4863402" y="541768"/>
            <a:ext cx="7137407" cy="1643490"/>
          </a:xfrm>
        </p:spPr>
        <p:txBody>
          <a:bodyPr anchor="b">
            <a:normAutofit/>
          </a:bodyPr>
          <a:lstStyle/>
          <a:p>
            <a:r>
              <a:rPr lang="en-US" sz="4400" dirty="0"/>
              <a:t>El Meadows Museum …</a:t>
            </a:r>
          </a:p>
        </p:txBody>
      </p:sp>
      <p:sp>
        <p:nvSpPr>
          <p:cNvPr id="12" name="Text Placeholder 11">
            <a:extLst>
              <a:ext uri="{FF2B5EF4-FFF2-40B4-BE49-F238E27FC236}">
                <a16:creationId xmlns:a16="http://schemas.microsoft.com/office/drawing/2014/main" id="{5E54DD12-15DF-3363-E104-D0F1B0DA7E21}"/>
              </a:ext>
            </a:extLst>
          </p:cNvPr>
          <p:cNvSpPr>
            <a:spLocks noGrp="1"/>
          </p:cNvSpPr>
          <p:nvPr>
            <p:ph type="body" sz="quarter" idx="12"/>
          </p:nvPr>
        </p:nvSpPr>
        <p:spPr>
          <a:xfrm>
            <a:off x="4860541" y="2349088"/>
            <a:ext cx="7137406" cy="2487484"/>
          </a:xfrm>
        </p:spPr>
        <p:txBody>
          <a:bodyPr anchor="ctr">
            <a:noAutofit/>
          </a:bodyPr>
          <a:lstStyle/>
          <a:p>
            <a:pPr marL="457200" indent="-457200">
              <a:spcAft>
                <a:spcPts val="600"/>
              </a:spcAft>
              <a:buFont typeface="Arial"/>
              <a:buChar char="•"/>
            </a:pPr>
            <a:r>
              <a:rPr lang="es-ES" dirty="0"/>
              <a:t>es un museo de arte de España.</a:t>
            </a:r>
          </a:p>
          <a:p>
            <a:pPr marL="457200" indent="-457200">
              <a:spcAft>
                <a:spcPts val="600"/>
              </a:spcAft>
              <a:buFont typeface="Arial"/>
              <a:buChar char="•"/>
            </a:pPr>
            <a:r>
              <a:rPr lang="es-ES" dirty="0"/>
              <a:t>se encuentra en el campus de la Southern Methodist University en Dallas.</a:t>
            </a:r>
          </a:p>
          <a:p>
            <a:pPr marL="457200" indent="-457200">
              <a:spcAft>
                <a:spcPts val="600"/>
              </a:spcAft>
              <a:buFont typeface="Arial"/>
              <a:buChar char="•"/>
            </a:pPr>
            <a:r>
              <a:rPr lang="es-ES" dirty="0">
                <a:latin typeface="Arial"/>
                <a:cs typeface="Arial"/>
              </a:rPr>
              <a:t>fue fundado por Algur H. Meadows.</a:t>
            </a:r>
            <a:endParaRPr lang="es-ES" dirty="0"/>
          </a:p>
          <a:p>
            <a:pPr marL="457200" indent="-457200">
              <a:spcAft>
                <a:spcPts val="600"/>
              </a:spcAft>
              <a:buFont typeface="Arial"/>
              <a:buChar char="•"/>
            </a:pPr>
            <a:r>
              <a:rPr lang="es-ES" dirty="0">
                <a:latin typeface="Arial"/>
                <a:cs typeface="Arial"/>
              </a:rPr>
              <a:t>se inauguró en 1965. </a:t>
            </a:r>
            <a:endParaRPr lang="es-ES" dirty="0"/>
          </a:p>
        </p:txBody>
      </p:sp>
      <p:sp>
        <p:nvSpPr>
          <p:cNvPr id="6" name="Text Placeholder 5">
            <a:extLst>
              <a:ext uri="{FF2B5EF4-FFF2-40B4-BE49-F238E27FC236}">
                <a16:creationId xmlns:a16="http://schemas.microsoft.com/office/drawing/2014/main" id="{C83E3542-8083-C284-E7DE-8DC1C3332B24}"/>
              </a:ext>
            </a:extLst>
          </p:cNvPr>
          <p:cNvSpPr>
            <a:spLocks noGrp="1"/>
          </p:cNvSpPr>
          <p:nvPr>
            <p:ph type="body" sz="quarter" idx="13"/>
          </p:nvPr>
        </p:nvSpPr>
        <p:spPr>
          <a:xfrm>
            <a:off x="4860547" y="5000402"/>
            <a:ext cx="7137400" cy="425566"/>
          </a:xfrm>
        </p:spPr>
        <p:txBody>
          <a:bodyPr anchor="ctr">
            <a:normAutofit/>
          </a:bodyPr>
          <a:lstStyle/>
          <a:p>
            <a:pPr marL="0" indent="0">
              <a:spcAft>
                <a:spcPts val="600"/>
              </a:spcAft>
            </a:pPr>
            <a:r>
              <a:rPr lang="en-US" dirty="0"/>
              <a:t>¿</a:t>
            </a:r>
            <a:r>
              <a:rPr lang="es-ES" dirty="0"/>
              <a:t>Cuántos años tiene el museo hoy?</a:t>
            </a:r>
          </a:p>
        </p:txBody>
      </p:sp>
      <p:pic>
        <p:nvPicPr>
          <p:cNvPr id="18" name="Content Placeholder 14" descr="A picture containing outdoor, sky, building, architecture&#10;&#10;Description automatically generated">
            <a:extLst>
              <a:ext uri="{FF2B5EF4-FFF2-40B4-BE49-F238E27FC236}">
                <a16:creationId xmlns:a16="http://schemas.microsoft.com/office/drawing/2014/main" id="{EDFE101A-5E76-9C48-9DCA-B2A0E2F40BE0}"/>
              </a:ext>
            </a:extLst>
          </p:cNvPr>
          <p:cNvPicPr>
            <a:picLocks noGrp="1" noChangeAspect="1"/>
          </p:cNvPicPr>
          <p:nvPr>
            <p:ph sz="quarter" idx="14"/>
          </p:nvPr>
        </p:nvPicPr>
        <p:blipFill rotWithShape="1">
          <a:blip r:embed="rId3"/>
          <a:srcRect l="21607" r="8967"/>
          <a:stretch/>
        </p:blipFill>
        <p:spPr>
          <a:xfrm>
            <a:off x="20" y="10"/>
            <a:ext cx="4570789" cy="6857990"/>
          </a:xfrm>
          <a:noFill/>
        </p:spPr>
      </p:pic>
    </p:spTree>
    <p:extLst>
      <p:ext uri="{BB962C8B-B14F-4D97-AF65-F5344CB8AC3E}">
        <p14:creationId xmlns:p14="http://schemas.microsoft.com/office/powerpoint/2010/main" val="6312236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45FD-301C-F854-0912-20378A333E02}"/>
              </a:ext>
            </a:extLst>
          </p:cNvPr>
          <p:cNvSpPr>
            <a:spLocks noGrp="1"/>
          </p:cNvSpPr>
          <p:nvPr>
            <p:ph type="title"/>
          </p:nvPr>
        </p:nvSpPr>
        <p:spPr>
          <a:xfrm>
            <a:off x="4860967" y="1556375"/>
            <a:ext cx="7137407" cy="932479"/>
          </a:xfrm>
        </p:spPr>
        <p:txBody>
          <a:bodyPr>
            <a:normAutofit/>
          </a:bodyPr>
          <a:lstStyle/>
          <a:p>
            <a:r>
              <a:rPr lang="es-ES" dirty="0">
                <a:latin typeface="Georgia"/>
                <a:cs typeface="Arial"/>
              </a:rPr>
              <a:t>Cuando llegues, …</a:t>
            </a:r>
            <a:endParaRPr lang="es-ES" dirty="0"/>
          </a:p>
        </p:txBody>
      </p:sp>
      <p:sp>
        <p:nvSpPr>
          <p:cNvPr id="3" name="Text Placeholder 2">
            <a:extLst>
              <a:ext uri="{FF2B5EF4-FFF2-40B4-BE49-F238E27FC236}">
                <a16:creationId xmlns:a16="http://schemas.microsoft.com/office/drawing/2014/main" id="{25B17959-6B89-8719-816D-2E292423926D}"/>
              </a:ext>
            </a:extLst>
          </p:cNvPr>
          <p:cNvSpPr>
            <a:spLocks noGrp="1"/>
          </p:cNvSpPr>
          <p:nvPr>
            <p:ph type="body" sz="quarter" idx="12"/>
          </p:nvPr>
        </p:nvSpPr>
        <p:spPr>
          <a:xfrm>
            <a:off x="4860968" y="2589445"/>
            <a:ext cx="7137406" cy="1880291"/>
          </a:xfrm>
        </p:spPr>
        <p:txBody>
          <a:bodyPr/>
          <a:lstStyle/>
          <a:p>
            <a:pPr marL="0" indent="0"/>
            <a:r>
              <a:rPr lang="es-ES" i="0" dirty="0">
                <a:effectLst/>
              </a:rPr>
              <a:t>el autobús te dejará frente al museo. subirás por las escaleras o utilizarás el ascensor del estacionamiento para llegar a la entrada del museo.</a:t>
            </a:r>
            <a:endParaRPr lang="en-US" dirty="0"/>
          </a:p>
        </p:txBody>
      </p:sp>
      <p:pic>
        <p:nvPicPr>
          <p:cNvPr id="7" name="Picture 6">
            <a:extLst>
              <a:ext uri="{FF2B5EF4-FFF2-40B4-BE49-F238E27FC236}">
                <a16:creationId xmlns:a16="http://schemas.microsoft.com/office/drawing/2014/main" id="{19050907-C1F9-4062-EDAA-A44A43BCDC3B}"/>
              </a:ext>
            </a:extLst>
          </p:cNvPr>
          <p:cNvPicPr>
            <a:picLocks noChangeAspect="1"/>
          </p:cNvPicPr>
          <p:nvPr/>
        </p:nvPicPr>
        <p:blipFill rotWithShape="1">
          <a:blip r:embed="rId2"/>
          <a:srcRect l="29848" t="24581" r="11344" b="5459"/>
          <a:stretch/>
        </p:blipFill>
        <p:spPr>
          <a:xfrm>
            <a:off x="0" y="0"/>
            <a:ext cx="4570809" cy="3451050"/>
          </a:xfrm>
          <a:prstGeom prst="rect">
            <a:avLst/>
          </a:prstGeom>
        </p:spPr>
      </p:pic>
      <p:pic>
        <p:nvPicPr>
          <p:cNvPr id="8" name="Picture 7">
            <a:extLst>
              <a:ext uri="{FF2B5EF4-FFF2-40B4-BE49-F238E27FC236}">
                <a16:creationId xmlns:a16="http://schemas.microsoft.com/office/drawing/2014/main" id="{F86EBABC-FABA-737E-2784-08767A1A251D}"/>
              </a:ext>
            </a:extLst>
          </p:cNvPr>
          <p:cNvPicPr>
            <a:picLocks noChangeAspect="1"/>
          </p:cNvPicPr>
          <p:nvPr/>
        </p:nvPicPr>
        <p:blipFill rotWithShape="1">
          <a:blip r:embed="rId3"/>
          <a:srcRect l="13472" t="12356" r="21632" b="19037"/>
          <a:stretch/>
        </p:blipFill>
        <p:spPr>
          <a:xfrm>
            <a:off x="0" y="3257391"/>
            <a:ext cx="4570809" cy="3617842"/>
          </a:xfrm>
          <a:prstGeom prst="rect">
            <a:avLst/>
          </a:prstGeom>
        </p:spPr>
      </p:pic>
      <p:sp>
        <p:nvSpPr>
          <p:cNvPr id="6" name="Content Placeholder 5">
            <a:extLst>
              <a:ext uri="{FF2B5EF4-FFF2-40B4-BE49-F238E27FC236}">
                <a16:creationId xmlns:a16="http://schemas.microsoft.com/office/drawing/2014/main" id="{6B272DE5-6431-C94A-467C-388B9F76B053}"/>
              </a:ext>
            </a:extLst>
          </p:cNvPr>
          <p:cNvSpPr>
            <a:spLocks noGrp="1"/>
          </p:cNvSpPr>
          <p:nvPr>
            <p:ph sz="quarter" idx="14"/>
          </p:nvPr>
        </p:nvSpPr>
        <p:spPr/>
        <p:txBody>
          <a:bodyPr/>
          <a:lstStyle/>
          <a:p>
            <a:endParaRPr lang="en-US" dirty="0"/>
          </a:p>
        </p:txBody>
      </p:sp>
    </p:spTree>
    <p:extLst>
      <p:ext uri="{BB962C8B-B14F-4D97-AF65-F5344CB8AC3E}">
        <p14:creationId xmlns:p14="http://schemas.microsoft.com/office/powerpoint/2010/main" val="11337878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9CD9-3991-01B6-228C-E5FEEF6F3065}"/>
              </a:ext>
            </a:extLst>
          </p:cNvPr>
          <p:cNvSpPr>
            <a:spLocks noGrp="1"/>
          </p:cNvSpPr>
          <p:nvPr>
            <p:ph type="title"/>
          </p:nvPr>
        </p:nvSpPr>
        <p:spPr>
          <a:xfrm>
            <a:off x="4863402" y="541768"/>
            <a:ext cx="7137407" cy="1986933"/>
          </a:xfrm>
        </p:spPr>
        <p:txBody>
          <a:bodyPr>
            <a:normAutofit/>
          </a:bodyPr>
          <a:lstStyle/>
          <a:p>
            <a:r>
              <a:rPr lang="es-ES" dirty="0">
                <a:latin typeface="Georgia"/>
                <a:cs typeface="Arial"/>
              </a:rPr>
              <a:t>Cuando entres al museo, …</a:t>
            </a:r>
          </a:p>
        </p:txBody>
      </p:sp>
      <p:sp>
        <p:nvSpPr>
          <p:cNvPr id="3" name="Text Placeholder 2">
            <a:extLst>
              <a:ext uri="{FF2B5EF4-FFF2-40B4-BE49-F238E27FC236}">
                <a16:creationId xmlns:a16="http://schemas.microsoft.com/office/drawing/2014/main" id="{2541384F-9A93-3C33-DDB6-821392633D81}"/>
              </a:ext>
            </a:extLst>
          </p:cNvPr>
          <p:cNvSpPr>
            <a:spLocks noGrp="1"/>
          </p:cNvSpPr>
          <p:nvPr>
            <p:ph type="body" sz="quarter" idx="12"/>
          </p:nvPr>
        </p:nvSpPr>
        <p:spPr>
          <a:xfrm>
            <a:off x="4864560" y="2607736"/>
            <a:ext cx="7137406" cy="1800599"/>
          </a:xfrm>
        </p:spPr>
        <p:txBody>
          <a:bodyPr/>
          <a:lstStyle/>
          <a:p>
            <a:pPr marL="0" indent="0"/>
            <a:r>
              <a:rPr lang="es-ES" dirty="0">
                <a:solidFill>
                  <a:schemeClr val="accent2"/>
                </a:solidFill>
                <a:latin typeface="Arial"/>
                <a:cs typeface="Arial"/>
              </a:rPr>
              <a:t>tu maestro se registrará en la recepción y tu guía te recibirá en el vestíbulo. El guía es el encargado de guiarte por las galerías. </a:t>
            </a:r>
            <a:endParaRPr lang="en-US" dirty="0">
              <a:solidFill>
                <a:schemeClr val="accent2"/>
              </a:solidFill>
            </a:endParaRPr>
          </a:p>
        </p:txBody>
      </p:sp>
      <p:sp>
        <p:nvSpPr>
          <p:cNvPr id="8" name="Content Placeholder 7">
            <a:extLst>
              <a:ext uri="{FF2B5EF4-FFF2-40B4-BE49-F238E27FC236}">
                <a16:creationId xmlns:a16="http://schemas.microsoft.com/office/drawing/2014/main" id="{7ACFC613-C86B-594E-0FC2-B5599CF6E247}"/>
              </a:ext>
            </a:extLst>
          </p:cNvPr>
          <p:cNvSpPr>
            <a:spLocks noGrp="1"/>
          </p:cNvSpPr>
          <p:nvPr>
            <p:ph sz="quarter" idx="14"/>
          </p:nvPr>
        </p:nvSpPr>
        <p:spPr/>
        <p:txBody>
          <a:bodyPr/>
          <a:lstStyle/>
          <a:p>
            <a:endParaRPr lang="en-US" dirty="0"/>
          </a:p>
        </p:txBody>
      </p:sp>
      <p:pic>
        <p:nvPicPr>
          <p:cNvPr id="5" name="Picture 4">
            <a:extLst>
              <a:ext uri="{FF2B5EF4-FFF2-40B4-BE49-F238E27FC236}">
                <a16:creationId xmlns:a16="http://schemas.microsoft.com/office/drawing/2014/main" id="{182388B0-E694-7A5A-049D-84FA1A9CFA3F}"/>
              </a:ext>
            </a:extLst>
          </p:cNvPr>
          <p:cNvPicPr>
            <a:picLocks noChangeAspect="1"/>
          </p:cNvPicPr>
          <p:nvPr/>
        </p:nvPicPr>
        <p:blipFill rotWithShape="1">
          <a:blip r:embed="rId2"/>
          <a:srcRect l="34564" r="29953"/>
          <a:stretch/>
        </p:blipFill>
        <p:spPr>
          <a:xfrm>
            <a:off x="0" y="0"/>
            <a:ext cx="4570809" cy="6858000"/>
          </a:xfrm>
          <a:prstGeom prst="rect">
            <a:avLst/>
          </a:prstGeom>
        </p:spPr>
      </p:pic>
    </p:spTree>
    <p:extLst>
      <p:ext uri="{BB962C8B-B14F-4D97-AF65-F5344CB8AC3E}">
        <p14:creationId xmlns:p14="http://schemas.microsoft.com/office/powerpoint/2010/main" val="31066892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5AEF-D831-0318-458D-050CD1E582C7}"/>
              </a:ext>
            </a:extLst>
          </p:cNvPr>
          <p:cNvSpPr>
            <a:spLocks noGrp="1"/>
          </p:cNvSpPr>
          <p:nvPr>
            <p:ph type="title"/>
          </p:nvPr>
        </p:nvSpPr>
        <p:spPr>
          <a:xfrm>
            <a:off x="4863402" y="541767"/>
            <a:ext cx="7137407" cy="2522114"/>
          </a:xfrm>
        </p:spPr>
        <p:txBody>
          <a:bodyPr/>
          <a:lstStyle/>
          <a:p>
            <a:r>
              <a:rPr lang="es-ES" dirty="0">
                <a:latin typeface="Georgia"/>
                <a:cs typeface="Arial"/>
              </a:rPr>
              <a:t>Para llegar a las  galerías, …</a:t>
            </a:r>
          </a:p>
        </p:txBody>
      </p:sp>
      <p:sp>
        <p:nvSpPr>
          <p:cNvPr id="3" name="Text Placeholder 2">
            <a:extLst>
              <a:ext uri="{FF2B5EF4-FFF2-40B4-BE49-F238E27FC236}">
                <a16:creationId xmlns:a16="http://schemas.microsoft.com/office/drawing/2014/main" id="{1D4398B6-312C-8325-F94E-71AEE6463A1D}"/>
              </a:ext>
            </a:extLst>
          </p:cNvPr>
          <p:cNvSpPr>
            <a:spLocks noGrp="1"/>
          </p:cNvSpPr>
          <p:nvPr>
            <p:ph type="body" sz="quarter" idx="12"/>
          </p:nvPr>
        </p:nvSpPr>
        <p:spPr>
          <a:xfrm>
            <a:off x="4868151" y="3196803"/>
            <a:ext cx="7137406" cy="730239"/>
          </a:xfrm>
        </p:spPr>
        <p:txBody>
          <a:bodyPr/>
          <a:lstStyle/>
          <a:p>
            <a:pPr marL="0" indent="0"/>
            <a:r>
              <a:rPr lang="es-ES" dirty="0"/>
              <a:t>puedes subir las escaleras o tomar el ascensor.</a:t>
            </a:r>
          </a:p>
        </p:txBody>
      </p:sp>
      <p:sp>
        <p:nvSpPr>
          <p:cNvPr id="5" name="Content Placeholder 4">
            <a:extLst>
              <a:ext uri="{FF2B5EF4-FFF2-40B4-BE49-F238E27FC236}">
                <a16:creationId xmlns:a16="http://schemas.microsoft.com/office/drawing/2014/main" id="{D1293F38-968C-0520-9B69-8CFD29957E5A}"/>
              </a:ext>
            </a:extLst>
          </p:cNvPr>
          <p:cNvSpPr>
            <a:spLocks noGrp="1"/>
          </p:cNvSpPr>
          <p:nvPr>
            <p:ph sz="quarter" idx="14"/>
          </p:nvPr>
        </p:nvSpPr>
        <p:spPr/>
        <p:txBody>
          <a:bodyPr/>
          <a:lstStyle/>
          <a:p>
            <a:endParaRPr lang="en-US" dirty="0"/>
          </a:p>
        </p:txBody>
      </p:sp>
      <p:pic>
        <p:nvPicPr>
          <p:cNvPr id="6" name="Picture 5">
            <a:extLst>
              <a:ext uri="{FF2B5EF4-FFF2-40B4-BE49-F238E27FC236}">
                <a16:creationId xmlns:a16="http://schemas.microsoft.com/office/drawing/2014/main" id="{F9935A32-9B78-7F2E-7FED-8E64CE3B3EA2}"/>
              </a:ext>
            </a:extLst>
          </p:cNvPr>
          <p:cNvPicPr>
            <a:picLocks noChangeAspect="1"/>
          </p:cNvPicPr>
          <p:nvPr/>
        </p:nvPicPr>
        <p:blipFill rotWithShape="1">
          <a:blip r:embed="rId2"/>
          <a:srcRect l="19707" t="9923"/>
          <a:stretch/>
        </p:blipFill>
        <p:spPr>
          <a:xfrm>
            <a:off x="-1" y="0"/>
            <a:ext cx="4570809" cy="6858000"/>
          </a:xfrm>
          <a:prstGeom prst="rect">
            <a:avLst/>
          </a:prstGeom>
        </p:spPr>
      </p:pic>
    </p:spTree>
    <p:extLst>
      <p:ext uri="{BB962C8B-B14F-4D97-AF65-F5344CB8AC3E}">
        <p14:creationId xmlns:p14="http://schemas.microsoft.com/office/powerpoint/2010/main" val="25683913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DRAFT-Marcom-New-Brand-Template-2019-DRAFT-v1.5">
  <a:themeElements>
    <a:clrScheme name="Custom 1">
      <a:dk1>
        <a:srgbClr val="000000"/>
      </a:dk1>
      <a:lt1>
        <a:sysClr val="window" lastClr="FFFFFF"/>
      </a:lt1>
      <a:dk2>
        <a:srgbClr val="000000"/>
      </a:dk2>
      <a:lt2>
        <a:srgbClr val="E7E6E6"/>
      </a:lt2>
      <a:accent1>
        <a:srgbClr val="354CA1"/>
      </a:accent1>
      <a:accent2>
        <a:srgbClr val="CC0035"/>
      </a:accent2>
      <a:accent3>
        <a:srgbClr val="F9C80E"/>
      </a:accent3>
      <a:accent4>
        <a:srgbClr val="FF1053"/>
      </a:accent4>
      <a:accent5>
        <a:srgbClr val="59C3C3"/>
      </a:accent5>
      <a:accent6>
        <a:srgbClr val="262626"/>
      </a:accent6>
      <a:hlink>
        <a:srgbClr val="066DD4"/>
      </a:hlink>
      <a:folHlink>
        <a:srgbClr val="CB3997"/>
      </a:folHlink>
    </a:clrScheme>
    <a:fontScheme name="SMU 2019">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Brand Styleguide-template.pptx" id="{AAC239A1-C9C6-48F7-948A-CD97C42D0AF7}" vid="{59AB1950-129A-41F8-9EAD-B368FC9CB496}"/>
    </a:ext>
  </a:extLst>
</a:theme>
</file>

<file path=ppt/theme/theme2.xml><?xml version="1.0" encoding="utf-8"?>
<a:theme xmlns:a="http://schemas.openxmlformats.org/drawingml/2006/main" name="Office Theme">
  <a:themeElements>
    <a:clrScheme name="SMU 2019">
      <a:dk1>
        <a:srgbClr val="000000"/>
      </a:dk1>
      <a:lt1>
        <a:sysClr val="window" lastClr="FFFFFF"/>
      </a:lt1>
      <a:dk2>
        <a:srgbClr val="000000"/>
      </a:dk2>
      <a:lt2>
        <a:srgbClr val="E7E6E6"/>
      </a:lt2>
      <a:accent1>
        <a:srgbClr val="354CA1"/>
      </a:accent1>
      <a:accent2>
        <a:srgbClr val="CC0035"/>
      </a:accent2>
      <a:accent3>
        <a:srgbClr val="FF1053"/>
      </a:accent3>
      <a:accent4>
        <a:srgbClr val="F9C80E"/>
      </a:accent4>
      <a:accent5>
        <a:srgbClr val="59C3C3"/>
      </a:accent5>
      <a:accent6>
        <a:srgbClr val="262626"/>
      </a:accent6>
      <a:hlink>
        <a:srgbClr val="066DD4"/>
      </a:hlink>
      <a:folHlink>
        <a:srgbClr val="CB3997"/>
      </a:folHlink>
    </a:clrScheme>
    <a:fontScheme name="SMU 20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 dockstate="right" visibility="0" width="350" row="5">
    <wetp:webextensionref xmlns:r="http://schemas.openxmlformats.org/officeDocument/2006/relationships" r:id="rId2"/>
  </wetp:taskpane>
  <wetp:taskpane dockstate="right" visibility="0" width="350" row="6">
    <wetp:webextensionref xmlns:r="http://schemas.openxmlformats.org/officeDocument/2006/relationships" r:id="rId3"/>
  </wetp:taskpane>
  <wetp:taskpane dockstate="right" visibility="0" width="350" row="7">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F46F5C60-735F-426F-B739-20E46EBD2D24}">
  <we:reference id="wa104380907" version="1.0.0.0" store="en-US" storeType="OMEX"/>
  <we:alternateReferences>
    <we:reference id="WA104380907" version="1.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364C9A25-6582-43EF-B99F-F947905DA784}">
  <we:reference id="wa104178141" version="3.10.0.197" store="en-US" storeType="OMEX"/>
  <we:alternateReferences>
    <we:reference id="WA104178141" version="3.10.0.197" store="WA10417814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0F5F422E-648B-48B0-8D72-60FE1CC6659D}">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BF0B89F5-F4A8-442B-9F20-172DE3AC2A60}">
  <we:reference id="wa104379279" version="2.1.0.0" store="en-US" storeType="OMEX"/>
  <we:alternateReferences>
    <we:reference id="WA104379279" version="2.1.0.0" store="WA10437927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9F1B02E2194A46BDD9DA62E77B1CD4" ma:contentTypeVersion="17" ma:contentTypeDescription="Create a new document." ma:contentTypeScope="" ma:versionID="8ece0db8554b1c758d8b57dede29e687">
  <xsd:schema xmlns:xsd="http://www.w3.org/2001/XMLSchema" xmlns:xs="http://www.w3.org/2001/XMLSchema" xmlns:p="http://schemas.microsoft.com/office/2006/metadata/properties" xmlns:ns2="26787ba8-fb2b-49e2-bffe-4f6ed6309e4f" xmlns:ns3="bb0f6e45-8655-46be-92c4-3cf099d4c902" targetNamespace="http://schemas.microsoft.com/office/2006/metadata/properties" ma:root="true" ma:fieldsID="c05a90cfa36e09fedcb110d25cad77ab" ns2:_="" ns3:_="">
    <xsd:import namespace="26787ba8-fb2b-49e2-bffe-4f6ed6309e4f"/>
    <xsd:import namespace="bb0f6e45-8655-46be-92c4-3cf099d4c9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787ba8-fb2b-49e2-bffe-4f6ed6309e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51a94d3-361c-4fb2-8e79-cb69b3aef0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0f6e45-8655-46be-92c4-3cf099d4c90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2c14d3-2889-47b0-80a2-fe2991bd4f14}" ma:internalName="TaxCatchAll" ma:showField="CatchAllData" ma:web="bb0f6e45-8655-46be-92c4-3cf099d4c9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6787ba8-fb2b-49e2-bffe-4f6ed6309e4f">
      <Terms xmlns="http://schemas.microsoft.com/office/infopath/2007/PartnerControls"/>
    </lcf76f155ced4ddcb4097134ff3c332f>
    <TaxCatchAll xmlns="bb0f6e45-8655-46be-92c4-3cf099d4c902" xsi:nil="true"/>
    <SharedWithUsers xmlns="bb0f6e45-8655-46be-92c4-3cf099d4c902">
      <UserInfo>
        <DisplayName>Sanger, Carrie</DisplayName>
        <AccountId>41</AccountId>
        <AccountType/>
      </UserInfo>
    </SharedWithUsers>
  </documentManagement>
</p:properties>
</file>

<file path=customXml/itemProps1.xml><?xml version="1.0" encoding="utf-8"?>
<ds:datastoreItem xmlns:ds="http://schemas.openxmlformats.org/officeDocument/2006/customXml" ds:itemID="{ED41B21F-7BB8-43BB-8808-C2411C09C041}">
  <ds:schemaRefs>
    <ds:schemaRef ds:uri="26787ba8-fb2b-49e2-bffe-4f6ed6309e4f"/>
    <ds:schemaRef ds:uri="bb0f6e45-8655-46be-92c4-3cf099d4c9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055858-D55E-4C41-8DE7-F9B8E87C8789}">
  <ds:schemaRefs>
    <ds:schemaRef ds:uri="http://schemas.microsoft.com/sharepoint/v3/contenttype/forms"/>
  </ds:schemaRefs>
</ds:datastoreItem>
</file>

<file path=customXml/itemProps3.xml><?xml version="1.0" encoding="utf-8"?>
<ds:datastoreItem xmlns:ds="http://schemas.openxmlformats.org/officeDocument/2006/customXml" ds:itemID="{88D31750-5B35-43B6-895F-B1F88EFC767C}">
  <ds:schemaRefs>
    <ds:schemaRef ds:uri="26787ba8-fb2b-49e2-bffe-4f6ed6309e4f"/>
    <ds:schemaRef ds:uri="bb0f6e45-8655-46be-92c4-3cf099d4c90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SMU-Template-Full-07.05.19</Template>
  <TotalTime>118</TotalTime>
  <Words>1923</Words>
  <Application>Microsoft Office PowerPoint</Application>
  <PresentationFormat>Custom</PresentationFormat>
  <Paragraphs>138</Paragraphs>
  <Slides>35</Slides>
  <Notes>3</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DRAFT-Marcom-New-Brand-Template-2019-DRAFT-v1.5</vt:lpstr>
      <vt:lpstr>Meadows Museum</vt:lpstr>
      <vt:lpstr>Objetivos de aprendizaje</vt:lpstr>
      <vt:lpstr>¿Has estado antes en un museo? ¿Qué tipo de museo visitaste? ¿Cómo era?</vt:lpstr>
      <vt:lpstr>¿Qué es un museo?</vt:lpstr>
      <vt:lpstr>¿Por qué crees que los museos son importantes?</vt:lpstr>
      <vt:lpstr>El Meadows Museum …</vt:lpstr>
      <vt:lpstr>Cuando llegues, …</vt:lpstr>
      <vt:lpstr>Cuando entres al museo, …</vt:lpstr>
      <vt:lpstr>Para llegar a las  galerías, …</vt:lpstr>
      <vt:lpstr>En las galerías, ...</vt:lpstr>
      <vt:lpstr>¿Por qué no podemos tocar el arte?</vt:lpstr>
      <vt:lpstr>¿Se te ocurre alguna otra regla que debas seguir cuando visites un museo de arte?</vt:lpstr>
      <vt:lpstr>Cuando estés en las galerías, ...</vt:lpstr>
      <vt:lpstr>Durante tu visita, … </vt:lpstr>
      <vt:lpstr>¿Cuánto tiempo piensas que vas a pasar mirando cada obra de arte?</vt:lpstr>
      <vt:lpstr>¿Alcanza con 30 segundos?</vt:lpstr>
      <vt:lpstr>¿Recuerdas...</vt:lpstr>
      <vt:lpstr>¿Has olvidado algo? ¿Hay algo que creías haber visto pero no viste?</vt:lpstr>
      <vt:lpstr>PowerPoint Presentation</vt:lpstr>
      <vt:lpstr>Cómo utilizar estas diapositivas</vt:lpstr>
      <vt:lpstr>Visita Rostros de España</vt:lpstr>
      <vt:lpstr>Objetivos de la Visita Rostros de España</vt:lpstr>
      <vt:lpstr>Vocabulario de la Visita Rostros de España</vt:lpstr>
      <vt:lpstr>Demostración de Aprendizaje</vt:lpstr>
      <vt:lpstr>Visita Forma de los Objetos</vt:lpstr>
      <vt:lpstr>Objetivos de la Visita Forma de los Objetos</vt:lpstr>
      <vt:lpstr>Vocabulario de la Visita Forma de los Objetos</vt:lpstr>
      <vt:lpstr>Vocabulario de la Visita Forma de los Objetos</vt:lpstr>
      <vt:lpstr>Vocabulario de la Visita Forma de los Objetos</vt:lpstr>
      <vt:lpstr>Demostración de Aprendizaje</vt:lpstr>
      <vt:lpstr>Visita Aprender a Mirar</vt:lpstr>
      <vt:lpstr>Objetivos de la Visita Aprender a Observar </vt:lpstr>
      <vt:lpstr>Vocabulario de la Visita Aprender a Mirar</vt:lpstr>
      <vt:lpstr>Demostración de Aprendizaje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Campi, Giorgia</dc:creator>
  <cp:lastModifiedBy>Fabiana Elisa Martínez</cp:lastModifiedBy>
  <cp:revision>50</cp:revision>
  <cp:lastPrinted>2019-05-15T16:46:10Z</cp:lastPrinted>
  <dcterms:created xsi:type="dcterms:W3CDTF">2020-02-17T15:17:41Z</dcterms:created>
  <dcterms:modified xsi:type="dcterms:W3CDTF">2023-11-14T19:39:46Z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0x0101002D9F1B02E2194A46BDD9DA62E77B1CD4</vt:lpwstr>
  </property>
  <property fmtid="{D5CDD505-2E9C-101B-9397-08002B2CF9AE}" pid="3" name="MediaServiceImageTags">
    <vt:lpwstr/>
  </property>
</Properties>
</file>